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74" r:id="rId2"/>
    <p:sldId id="273" r:id="rId3"/>
    <p:sldId id="275" r:id="rId4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014" autoAdjust="0"/>
    <p:restoredTop sz="94660"/>
  </p:normalViewPr>
  <p:slideViewPr>
    <p:cSldViewPr snapToGrid="0">
      <p:cViewPr>
        <p:scale>
          <a:sx n="125" d="100"/>
          <a:sy n="125" d="100"/>
        </p:scale>
        <p:origin x="90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48670F4-F527-9167-9736-38D5229F811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71B7A0A7-E51C-6724-E872-B9E378ED042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F55BB51-81D1-78CD-415E-93183B12C4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6F7D9C-F306-4C04-8334-A87CC69E1F7B}" type="datetime1">
              <a:rPr lang="ko-KR" altLang="en-US" smtClean="0"/>
              <a:t>2024-11-27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C05B6FD-ABB6-423A-C933-C79EEB0178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6452041-EBC6-2357-E346-658EE89406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D23096-7C6C-4AAD-8A41-61D38E85529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4615808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57C2359-C413-DB70-3FBD-CD7C63D823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6796DA18-D460-EFD5-E92B-58279F35EF9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44177CA-0B61-0CE2-855B-654A165A42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A6E125-FCA5-4BCA-B2DE-724F545A4168}" type="datetime1">
              <a:rPr lang="ko-KR" altLang="en-US" smtClean="0"/>
              <a:t>2024-11-27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404188F-F85D-306A-7AD2-EEEC93F1F7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AC6DE12-E29E-83AD-C0BC-D89EFA3099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D23096-7C6C-4AAD-8A41-61D38E85529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4631141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947F7F1A-69DB-8CC5-0D92-9697F94FB52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53C77336-E150-73DA-8431-DA1A4DD5B64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7794094-6CDC-5639-0115-A9B986927B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771C6F-CFC8-4D63-BAEC-AC993E70F6A8}" type="datetime1">
              <a:rPr lang="ko-KR" altLang="en-US" smtClean="0"/>
              <a:t>2024-11-27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519E8A0-B752-A814-4E70-4475F50B6F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0FEF013-EAF5-B93E-2437-616501AB7D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D23096-7C6C-4AAD-8A41-61D38E85529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609011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799B5AC-471C-A908-DA78-385CEC56A3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3D92929-C26E-B927-6021-4FCA28D3BC8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DC414C9-6AD9-B430-335E-7C78AF8BBE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A345B1-D7F8-49CF-927C-92A53A7D7982}" type="datetime1">
              <a:rPr lang="ko-KR" altLang="en-US" smtClean="0"/>
              <a:t>2024-11-27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9DC9232-ABD3-3E7C-C6E5-BA25B29875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4C559E9-9891-BF8B-8049-207DEC4B21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D23096-7C6C-4AAD-8A41-61D38E85529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742850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A7158D1-E47B-F74D-7C2F-836A2C7379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0634C67E-AE0F-2D55-DA68-CF9E311600F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12EA655-112B-52E3-CF13-66F1466360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F20082-E9E1-478C-BAEE-F78B81CBBF7F}" type="datetime1">
              <a:rPr lang="ko-KR" altLang="en-US" smtClean="0"/>
              <a:t>2024-11-27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8AAC493-8665-1228-F1A9-CA20178ED6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C223258-74CE-65B8-0DDB-DA2A8A223C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D23096-7C6C-4AAD-8A41-61D38E85529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8728796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B8617EB-A289-250D-7277-3B70CEE028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C7652BE-88EC-28D7-483B-04BBB8D6511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EED3C336-B0EA-EBFD-1E06-7E7492EE207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EDACB62A-9C80-1BB6-EB36-275F893CB9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099DA8-C1A8-49FD-A6FF-30232EA50B9B}" type="datetime1">
              <a:rPr lang="ko-KR" altLang="en-US" smtClean="0"/>
              <a:t>2024-11-27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AE35392F-938C-3AFD-64D4-5F3FACB219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DE98E106-B61C-0CBA-BC6B-F293E1CBDF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D23096-7C6C-4AAD-8A41-61D38E85529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372853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5920523-DFDD-B7D8-D857-7EC1D5F626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F886F20-E306-EFA3-C49B-55850DF4EDA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3B744CF5-7DBE-DC0B-0D77-9C4B561A689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6FBB9689-6F67-7A64-4682-B5BC6D42F91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1A087B96-D6E3-787F-2664-B04A185943E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115C025E-FADD-6250-0464-01417E4FE9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BBA054-81F9-421C-B4AE-4D4D28B5A07D}" type="datetime1">
              <a:rPr lang="ko-KR" altLang="en-US" smtClean="0"/>
              <a:t>2024-11-27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03EED85A-93E2-AF7F-A8BD-4C79BD3578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75B2AA3C-6D09-EDB7-BB7C-879E396C01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D23096-7C6C-4AAD-8A41-61D38E85529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479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83E508D-70EC-CC6D-7C22-0268B0DA0B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CC205A6E-C1FA-6125-6C36-F2AFAAF5B8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21E7F5-F259-447B-B00D-97AAB2574EA0}" type="datetime1">
              <a:rPr lang="ko-KR" altLang="en-US" smtClean="0"/>
              <a:t>2024-11-27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B2649343-8991-C411-BB78-008BC5EB9F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D472519A-E966-8C75-9D12-96C4C2E14D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D23096-7C6C-4AAD-8A41-61D38E85529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65310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C1C00318-1F78-B879-215B-F3BE85F94F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A7D3A1-0C7E-4A80-B860-0ED31DE98A57}" type="datetime1">
              <a:rPr lang="ko-KR" altLang="en-US" smtClean="0"/>
              <a:t>2024-11-27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0DF847B1-F6B9-A1BC-7AEC-2EAE1C0DF4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F4DF1E3D-D0A7-889D-8051-45802A353F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D23096-7C6C-4AAD-8A41-61D38E85529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873878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224D20D-7200-EE35-3972-2887601094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583C606-BFD1-FACC-BB24-CCD0ADD53E0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D8F23DFF-77C4-E9DC-69EB-B8D3024181A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9CA7B46F-3210-338F-D7D0-5FC951B36C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40219-428D-4C5D-AF6C-85023E7A8883}" type="datetime1">
              <a:rPr lang="ko-KR" altLang="en-US" smtClean="0"/>
              <a:t>2024-11-27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DE559690-AD38-7EB4-278A-3A2FC1BFB5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89F055B6-7698-1ABB-2592-F57A4E894F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D23096-7C6C-4AAD-8A41-61D38E85529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326221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6617704-CECF-0536-854E-08ABB31479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C551ADC8-E695-80DA-414A-F9F4E670DE0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62208CA1-7C89-049D-BDD9-07550A9D81B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639EA546-E878-5C6E-B631-8D5AA1FD52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B682BF-0EB7-458F-A782-35AC4808545A}" type="datetime1">
              <a:rPr lang="ko-KR" altLang="en-US" smtClean="0"/>
              <a:t>2024-11-27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D144CD99-3DB3-9F9C-B2F2-6A6F82AFA9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70938F30-4CA0-05F0-8DF2-3AE24DCFB5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D23096-7C6C-4AAD-8A41-61D38E85529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503524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2D0F663B-4F65-AC9A-448A-CE4D19907C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07EE966-31D6-15AF-4F73-39D3720CAB6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E8203F2-08BA-8719-0CC0-44F34D6F970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12E3526-DBC3-4364-A588-BA4D87182B63}" type="datetime1">
              <a:rPr lang="ko-KR" altLang="en-US" smtClean="0"/>
              <a:t>2024-11-27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E45C5A6-041B-C330-1595-9BE4484A32A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8DB8EA5-21F1-E49B-039A-FA512160057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FD23096-7C6C-4AAD-8A41-61D38E85529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604211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894F112-01D0-823B-D8E9-68EEEC24696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298D9FF4-664C-C598-F509-577FB2849BAC}"/>
              </a:ext>
            </a:extLst>
          </p:cNvPr>
          <p:cNvSpPr txBox="1"/>
          <p:nvPr/>
        </p:nvSpPr>
        <p:spPr>
          <a:xfrm>
            <a:off x="42083" y="259427"/>
            <a:ext cx="12963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UI</a:t>
            </a:r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19F43388-274F-6D6D-6C3A-CA4B99CAED14}"/>
              </a:ext>
            </a:extLst>
          </p:cNvPr>
          <p:cNvCxnSpPr>
            <a:cxnSpLocks/>
          </p:cNvCxnSpPr>
          <p:nvPr/>
        </p:nvCxnSpPr>
        <p:spPr>
          <a:xfrm>
            <a:off x="1338469" y="0"/>
            <a:ext cx="0" cy="1020417"/>
          </a:xfrm>
          <a:prstGeom prst="line">
            <a:avLst/>
          </a:prstGeom>
          <a:ln w="1905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연결선 15">
            <a:extLst>
              <a:ext uri="{FF2B5EF4-FFF2-40B4-BE49-F238E27FC236}">
                <a16:creationId xmlns:a16="http://schemas.microsoft.com/office/drawing/2014/main" id="{93D3E2E6-0715-4092-CA3C-52C7F66E25AD}"/>
              </a:ext>
            </a:extLst>
          </p:cNvPr>
          <p:cNvCxnSpPr>
            <a:cxnSpLocks/>
          </p:cNvCxnSpPr>
          <p:nvPr/>
        </p:nvCxnSpPr>
        <p:spPr>
          <a:xfrm flipH="1" flipV="1">
            <a:off x="291544" y="628759"/>
            <a:ext cx="2643813" cy="6626"/>
          </a:xfrm>
          <a:prstGeom prst="line">
            <a:avLst/>
          </a:prstGeom>
          <a:ln w="1905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슬라이드 번호 개체 틀 20">
            <a:extLst>
              <a:ext uri="{FF2B5EF4-FFF2-40B4-BE49-F238E27FC236}">
                <a16:creationId xmlns:a16="http://schemas.microsoft.com/office/drawing/2014/main" id="{5F01804C-2106-6060-8FBB-5788501FA6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FD23096-7C6C-4AAD-8A41-61D38E85529C}" type="slidenum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pPr marL="0" marR="0" lvl="0" indent="0" algn="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E80021E-B3E9-9D9B-B05A-0BD8E84D5327}"/>
              </a:ext>
            </a:extLst>
          </p:cNvPr>
          <p:cNvSpPr txBox="1"/>
          <p:nvPr/>
        </p:nvSpPr>
        <p:spPr>
          <a:xfrm>
            <a:off x="3137081" y="1872981"/>
            <a:ext cx="8642895" cy="37548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진입 방법</a:t>
            </a:r>
            <a:r>
              <a:rPr kumimoji="0" lang="en-US" altLang="ko-KR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: ESC </a:t>
            </a:r>
            <a:r>
              <a:rPr kumimoji="0" lang="ko-KR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키 입력 시 메뉴 </a:t>
            </a:r>
            <a:r>
              <a:rPr kumimoji="0" lang="en-US" altLang="ko-KR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UI </a:t>
            </a:r>
            <a:r>
              <a:rPr kumimoji="0" lang="ko-KR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오픈</a:t>
            </a:r>
            <a:endParaRPr kumimoji="0" lang="en-US" altLang="ko-KR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입력 가능한 키 </a:t>
            </a:r>
            <a:r>
              <a:rPr kumimoji="0" lang="en-US" altLang="ko-KR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: </a:t>
            </a:r>
          </a:p>
          <a:p>
            <a:pPr marL="285750" marR="0" lvl="0" indent="-28575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kumimoji="0" lang="ko-KR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플레이어 이동만 가능</a:t>
            </a:r>
            <a:endParaRPr kumimoji="0" lang="en-US" altLang="ko-KR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  <a:p>
            <a:pPr marL="285750" marR="0" lvl="0" indent="-28575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kumimoji="0" lang="ko-KR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구르기 공격 차단</a:t>
            </a:r>
            <a:endParaRPr kumimoji="0" lang="en-US" altLang="ko-KR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  <a:p>
            <a:pPr marL="285750" marR="0" lvl="0" indent="-28575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kumimoji="0" lang="ko-KR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마우스 입력 또는 </a:t>
            </a:r>
            <a:r>
              <a:rPr kumimoji="0" lang="en-US" altLang="ko-KR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ESC</a:t>
            </a:r>
            <a:r>
              <a:rPr kumimoji="0" lang="ko-KR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키 재입력시 메뉴 </a:t>
            </a:r>
            <a:r>
              <a:rPr kumimoji="0" lang="en-US" altLang="ko-KR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UI </a:t>
            </a:r>
            <a:r>
              <a:rPr kumimoji="0" lang="ko-KR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닫힘</a:t>
            </a:r>
            <a:endParaRPr kumimoji="0" lang="en-US" altLang="ko-KR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메뉴 종류</a:t>
            </a:r>
            <a:r>
              <a:rPr kumimoji="0" lang="en-US" altLang="ko-KR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: </a:t>
            </a:r>
            <a:r>
              <a:rPr kumimoji="0" lang="ko-KR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장비</a:t>
            </a:r>
            <a:r>
              <a:rPr kumimoji="0" lang="en-US" altLang="ko-KR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, </a:t>
            </a:r>
            <a:r>
              <a:rPr kumimoji="0" lang="ko-KR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인벤토리</a:t>
            </a:r>
            <a:r>
              <a:rPr kumimoji="0" lang="en-US" altLang="ko-KR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, </a:t>
            </a:r>
            <a:r>
              <a:rPr kumimoji="0" lang="ko-KR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설정</a:t>
            </a:r>
            <a:r>
              <a:rPr kumimoji="0" lang="en-US" altLang="ko-KR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(</a:t>
            </a:r>
            <a:r>
              <a:rPr kumimoji="0" lang="ko-KR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시스템</a:t>
            </a:r>
            <a:r>
              <a:rPr kumimoji="0" lang="en-US" altLang="ko-KR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) 3</a:t>
            </a:r>
            <a:r>
              <a:rPr kumimoji="0" lang="ko-KR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가지만 우선 추가할 것</a:t>
            </a:r>
            <a:endParaRPr kumimoji="0" lang="en-US" altLang="ko-KR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아이콘 </a:t>
            </a:r>
            <a:r>
              <a:rPr kumimoji="0" lang="ko-KR" altLang="en-US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호버</a:t>
            </a:r>
            <a:r>
              <a:rPr kumimoji="0" lang="en-US" altLang="ko-KR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(</a:t>
            </a:r>
            <a:r>
              <a:rPr kumimoji="0" lang="ko-KR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마우스 위로 가져다 댔을 때</a:t>
            </a:r>
            <a:r>
              <a:rPr kumimoji="0" lang="en-US" altLang="ko-KR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)</a:t>
            </a:r>
          </a:p>
          <a:p>
            <a:pPr marL="285750" marR="0" lvl="0" indent="-28575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kumimoji="0" lang="ko-KR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테두리를 빛나게 하거나 테두리 색상을 변경하여 강조 효과 </a:t>
            </a:r>
            <a:endParaRPr kumimoji="0" lang="en-US" altLang="ko-KR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  <a:p>
            <a:pPr marL="742950" marR="0" lvl="1" indent="-28575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kumimoji="0" lang="ko-KR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필수는 아님</a:t>
            </a:r>
            <a:r>
              <a:rPr kumimoji="0" lang="en-US" altLang="ko-KR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, </a:t>
            </a:r>
            <a:r>
              <a:rPr kumimoji="0" lang="ko-KR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생략 가능</a:t>
            </a:r>
            <a:endParaRPr kumimoji="0" lang="en-US" altLang="ko-KR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아이콘 클릭</a:t>
            </a:r>
            <a:endParaRPr kumimoji="0" lang="en-US" altLang="ko-KR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  <a:p>
            <a:pPr marL="285750" marR="0" lvl="0" indent="-28575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kumimoji="0" lang="ko-KR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메뉴 </a:t>
            </a:r>
            <a:r>
              <a:rPr kumimoji="0" lang="en-US" altLang="ko-KR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UI</a:t>
            </a:r>
            <a:r>
              <a:rPr kumimoji="0" lang="ko-KR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는 닫히면서 아래 아이콘에 해당하는 </a:t>
            </a:r>
            <a:r>
              <a:rPr kumimoji="0" lang="en-US" altLang="ko-KR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UI</a:t>
            </a:r>
            <a:r>
              <a:rPr kumimoji="0" lang="ko-KR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를 오픈해야 함</a:t>
            </a:r>
            <a:endParaRPr kumimoji="0" lang="en-US" altLang="ko-KR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  <a:p>
            <a:pPr marL="285750" marR="0" lvl="0" indent="-28575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kumimoji="0" lang="ko-KR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장비</a:t>
            </a:r>
            <a:r>
              <a:rPr kumimoji="0" lang="en-US" altLang="ko-KR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 – </a:t>
            </a:r>
            <a:r>
              <a:rPr kumimoji="0" lang="ko-KR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장비 </a:t>
            </a:r>
            <a:r>
              <a:rPr kumimoji="0" lang="en-US" altLang="ko-KR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UI</a:t>
            </a:r>
            <a:r>
              <a:rPr kumimoji="0" lang="ko-KR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를 오픈한다</a:t>
            </a:r>
            <a:endParaRPr kumimoji="0" lang="en-US" altLang="ko-KR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  <a:p>
            <a:pPr marL="285750" marR="0" lvl="0" indent="-28575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kumimoji="0" lang="ko-KR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인벤토리 </a:t>
            </a:r>
            <a:r>
              <a:rPr kumimoji="0" lang="en-US" altLang="ko-KR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– </a:t>
            </a:r>
            <a:r>
              <a:rPr kumimoji="0" lang="ko-KR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인벤토리 </a:t>
            </a:r>
            <a:r>
              <a:rPr kumimoji="0" lang="en-US" altLang="ko-KR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UI</a:t>
            </a:r>
            <a:r>
              <a:rPr kumimoji="0" lang="ko-KR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를 오픈한다</a:t>
            </a:r>
            <a:endParaRPr kumimoji="0" lang="en-US" altLang="ko-KR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  <a:p>
            <a:pPr marL="285750" marR="0" lvl="0" indent="-28575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kumimoji="0" lang="ko-KR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설정 </a:t>
            </a:r>
            <a:r>
              <a:rPr kumimoji="0" lang="en-US" altLang="ko-KR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– </a:t>
            </a:r>
            <a:r>
              <a:rPr kumimoji="0" lang="ko-KR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설정 </a:t>
            </a:r>
            <a:r>
              <a:rPr kumimoji="0" lang="en-US" altLang="ko-KR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UI</a:t>
            </a:r>
            <a:r>
              <a:rPr kumimoji="0" lang="ko-KR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를</a:t>
            </a:r>
            <a:r>
              <a:rPr kumimoji="0" lang="en-US" altLang="ko-KR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(</a:t>
            </a:r>
            <a:r>
              <a:rPr kumimoji="0" lang="ko-KR" altLang="en-US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미구현</a:t>
            </a:r>
            <a:r>
              <a:rPr kumimoji="0" lang="en-US" altLang="ko-KR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)</a:t>
            </a:r>
            <a:r>
              <a:rPr kumimoji="0" lang="ko-KR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 오픈한다</a:t>
            </a:r>
            <a:endParaRPr kumimoji="0" lang="en-US" altLang="ko-KR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특이사항 </a:t>
            </a:r>
            <a:r>
              <a:rPr kumimoji="0" lang="en-US" altLang="ko-KR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: </a:t>
            </a:r>
            <a:r>
              <a:rPr kumimoji="0" lang="ko-KR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커서가 보여야 함</a:t>
            </a:r>
            <a:endParaRPr kumimoji="0" lang="en-US" altLang="ko-KR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  <a:p>
            <a:pPr marL="285750" marR="0" lvl="0" indent="-28575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endParaRPr kumimoji="0" lang="en-US" altLang="ko-KR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텍스트는 따로 표기할 필요 없음 </a:t>
            </a:r>
            <a:r>
              <a:rPr kumimoji="0" lang="en-US" altLang="ko-KR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-&gt;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68967AD-5D92-28F2-8C52-E114530A683B}"/>
              </a:ext>
            </a:extLst>
          </p:cNvPr>
          <p:cNvSpPr txBox="1"/>
          <p:nvPr/>
        </p:nvSpPr>
        <p:spPr>
          <a:xfrm>
            <a:off x="1338468" y="835751"/>
            <a:ext cx="17306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>
                <a:solidFill>
                  <a:prstClr val="white"/>
                </a:solidFill>
                <a:latin typeface="맑은 고딕" panose="020F0502020204030204"/>
                <a:ea typeface="맑은 고딕" panose="020B0503020000020004" pitchFamily="50" charset="-127"/>
              </a:rPr>
              <a:t>메뉴</a:t>
            </a:r>
            <a:r>
              <a: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 </a:t>
            </a:r>
            <a:r>
              <a:rPr kumimoji="0" lang="en-US" altLang="ko-KR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UI</a:t>
            </a:r>
          </a:p>
        </p:txBody>
      </p:sp>
      <p:grpSp>
        <p:nvGrpSpPr>
          <p:cNvPr id="8" name="그룹 7">
            <a:extLst>
              <a:ext uri="{FF2B5EF4-FFF2-40B4-BE49-F238E27FC236}">
                <a16:creationId xmlns:a16="http://schemas.microsoft.com/office/drawing/2014/main" id="{C7C457E1-3205-CC2C-AE7C-B1AEB0F38C60}"/>
              </a:ext>
            </a:extLst>
          </p:cNvPr>
          <p:cNvGrpSpPr/>
          <p:nvPr/>
        </p:nvGrpSpPr>
        <p:grpSpPr>
          <a:xfrm>
            <a:off x="7415586" y="215362"/>
            <a:ext cx="4364390" cy="1456010"/>
            <a:chOff x="7172244" y="376792"/>
            <a:chExt cx="4364390" cy="1456010"/>
          </a:xfrm>
        </p:grpSpPr>
        <p:pic>
          <p:nvPicPr>
            <p:cNvPr id="3" name="그림 2">
              <a:extLst>
                <a:ext uri="{FF2B5EF4-FFF2-40B4-BE49-F238E27FC236}">
                  <a16:creationId xmlns:a16="http://schemas.microsoft.com/office/drawing/2014/main" id="{B897DBA0-637E-10C6-D15C-7365FFFB95A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rcRect b="58197"/>
            <a:stretch/>
          </p:blipFill>
          <p:spPr>
            <a:xfrm>
              <a:off x="7247406" y="704659"/>
              <a:ext cx="4289228" cy="1128143"/>
            </a:xfrm>
            <a:prstGeom prst="rect">
              <a:avLst/>
            </a:prstGeom>
          </p:spPr>
        </p:pic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A5CDAC94-A98E-B607-FEF5-4E770754FB27}"/>
                </a:ext>
              </a:extLst>
            </p:cNvPr>
            <p:cNvSpPr txBox="1"/>
            <p:nvPr/>
          </p:nvSpPr>
          <p:spPr>
            <a:xfrm>
              <a:off x="7172244" y="376792"/>
              <a:ext cx="173065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맑은 고딕" panose="020F0502020204030204"/>
                  <a:ea typeface="맑은 고딕" panose="020B0503020000020004" pitchFamily="50" charset="-127"/>
                  <a:cs typeface="+mn-cs"/>
                </a:rPr>
                <a:t>참고 </a:t>
              </a:r>
              <a:r>
                <a:rPr kumimoji="0" lang="en-US" altLang="ko-KR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맑은 고딕" panose="020F0502020204030204"/>
                  <a:ea typeface="맑은 고딕" panose="020B0503020000020004" pitchFamily="50" charset="-127"/>
                  <a:cs typeface="+mn-cs"/>
                </a:rPr>
                <a:t>UI(</a:t>
              </a:r>
              <a:r>
                <a:rPr kumimoji="0" lang="ko-KR" altLang="en-US" sz="1400" b="0" i="0" u="none" strike="noStrike" kern="1200" cap="none" spc="0" normalizeH="0" baseline="0" noProof="0" dirty="0" err="1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맑은 고딕" panose="020F0502020204030204"/>
                  <a:ea typeface="맑은 고딕" panose="020B0503020000020004" pitchFamily="50" charset="-127"/>
                  <a:cs typeface="+mn-cs"/>
                </a:rPr>
                <a:t>다크소울</a:t>
              </a:r>
              <a:r>
                <a:rPr kumimoji="0" lang="en-US" altLang="ko-KR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맑은 고딕" panose="020F0502020204030204"/>
                  <a:ea typeface="맑은 고딕" panose="020B0503020000020004" pitchFamily="50" charset="-127"/>
                  <a:cs typeface="+mn-cs"/>
                </a:rPr>
                <a:t>3)</a:t>
              </a:r>
              <a:endParaRPr kumimoji="0" lang="ko-KR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</p:grpSp>
      <p:pic>
        <p:nvPicPr>
          <p:cNvPr id="12" name="그림 11">
            <a:extLst>
              <a:ext uri="{FF2B5EF4-FFF2-40B4-BE49-F238E27FC236}">
                <a16:creationId xmlns:a16="http://schemas.microsoft.com/office/drawing/2014/main" id="{C815ACFF-A851-F70B-DD9D-158AD9B0038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02362" y="5323012"/>
            <a:ext cx="504895" cy="304843"/>
          </a:xfrm>
          <a:prstGeom prst="rect">
            <a:avLst/>
          </a:prstGeom>
        </p:spPr>
      </p:pic>
      <p:pic>
        <p:nvPicPr>
          <p:cNvPr id="23" name="그림 22">
            <a:extLst>
              <a:ext uri="{FF2B5EF4-FFF2-40B4-BE49-F238E27FC236}">
                <a16:creationId xmlns:a16="http://schemas.microsoft.com/office/drawing/2014/main" id="{64BECF63-2F7F-700A-80C1-0111850A809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012804" y="3694755"/>
            <a:ext cx="54073" cy="54073"/>
          </a:xfrm>
          <a:prstGeom prst="rect">
            <a:avLst/>
          </a:prstGeom>
        </p:spPr>
      </p:pic>
      <p:pic>
        <p:nvPicPr>
          <p:cNvPr id="33" name="그림 32">
            <a:extLst>
              <a:ext uri="{FF2B5EF4-FFF2-40B4-BE49-F238E27FC236}">
                <a16:creationId xmlns:a16="http://schemas.microsoft.com/office/drawing/2014/main" id="{40572A52-AC5B-287C-7790-4006C8D74A7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205343" y="890204"/>
            <a:ext cx="680550" cy="611870"/>
          </a:xfrm>
          <a:prstGeom prst="rect">
            <a:avLst/>
          </a:prstGeom>
        </p:spPr>
      </p:pic>
      <p:pic>
        <p:nvPicPr>
          <p:cNvPr id="35" name="그림 34">
            <a:extLst>
              <a:ext uri="{FF2B5EF4-FFF2-40B4-BE49-F238E27FC236}">
                <a16:creationId xmlns:a16="http://schemas.microsoft.com/office/drawing/2014/main" id="{45EE7A5B-F44B-BDB2-18FC-9B79CEDE3BC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927395" y="890204"/>
            <a:ext cx="596307" cy="567399"/>
          </a:xfrm>
          <a:prstGeom prst="rect">
            <a:avLst/>
          </a:prstGeom>
        </p:spPr>
      </p:pic>
      <p:pic>
        <p:nvPicPr>
          <p:cNvPr id="37" name="그림 36" descr="기어, 바퀴, 창의성이(가) 표시된 사진&#10;&#10;자동 생성된 설명">
            <a:extLst>
              <a:ext uri="{FF2B5EF4-FFF2-40B4-BE49-F238E27FC236}">
                <a16:creationId xmlns:a16="http://schemas.microsoft.com/office/drawing/2014/main" id="{C65EAF1C-46FB-D9DE-E521-CEB40F776459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99034" y="960449"/>
            <a:ext cx="489267" cy="489267"/>
          </a:xfrm>
          <a:prstGeom prst="rect">
            <a:avLst/>
          </a:prstGeom>
        </p:spPr>
      </p:pic>
      <p:cxnSp>
        <p:nvCxnSpPr>
          <p:cNvPr id="41" name="연결선: 꺾임 40">
            <a:extLst>
              <a:ext uri="{FF2B5EF4-FFF2-40B4-BE49-F238E27FC236}">
                <a16:creationId xmlns:a16="http://schemas.microsoft.com/office/drawing/2014/main" id="{14BDDD35-5B04-D3E7-AD19-92E52A61A795}"/>
              </a:ext>
            </a:extLst>
          </p:cNvPr>
          <p:cNvCxnSpPr>
            <a:cxnSpLocks/>
          </p:cNvCxnSpPr>
          <p:nvPr/>
        </p:nvCxnSpPr>
        <p:spPr>
          <a:xfrm flipV="1">
            <a:off x="5763296" y="2965211"/>
            <a:ext cx="2936204" cy="1400727"/>
          </a:xfrm>
          <a:prstGeom prst="bentConnector3">
            <a:avLst>
              <a:gd name="adj1" fmla="val 95397"/>
            </a:avLst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7" name="그림 46">
            <a:extLst>
              <a:ext uri="{FF2B5EF4-FFF2-40B4-BE49-F238E27FC236}">
                <a16:creationId xmlns:a16="http://schemas.microsoft.com/office/drawing/2014/main" id="{C988BDEB-F81E-C816-3172-EE1ED89FB8C0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699500" y="2072344"/>
            <a:ext cx="1171739" cy="1705213"/>
          </a:xfrm>
          <a:prstGeom prst="rect">
            <a:avLst/>
          </a:prstGeom>
        </p:spPr>
      </p:pic>
      <p:pic>
        <p:nvPicPr>
          <p:cNvPr id="49" name="그림 48">
            <a:extLst>
              <a:ext uri="{FF2B5EF4-FFF2-40B4-BE49-F238E27FC236}">
                <a16:creationId xmlns:a16="http://schemas.microsoft.com/office/drawing/2014/main" id="{87C63614-D365-FAB8-6D0D-16B324D55FB2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0168399" y="2126894"/>
            <a:ext cx="1076475" cy="1676634"/>
          </a:xfrm>
          <a:prstGeom prst="rect">
            <a:avLst/>
          </a:prstGeom>
        </p:spPr>
      </p:pic>
      <p:cxnSp>
        <p:nvCxnSpPr>
          <p:cNvPr id="54" name="연결선: 꺾임 53">
            <a:extLst>
              <a:ext uri="{FF2B5EF4-FFF2-40B4-BE49-F238E27FC236}">
                <a16:creationId xmlns:a16="http://schemas.microsoft.com/office/drawing/2014/main" id="{A1C80751-7F3B-1DCF-63E6-D103992E2B8A}"/>
              </a:ext>
            </a:extLst>
          </p:cNvPr>
          <p:cNvCxnSpPr>
            <a:cxnSpLocks/>
            <a:endCxn id="49" idx="2"/>
          </p:cNvCxnSpPr>
          <p:nvPr/>
        </p:nvCxnSpPr>
        <p:spPr>
          <a:xfrm flipV="1">
            <a:off x="6454809" y="3803528"/>
            <a:ext cx="4251828" cy="790989"/>
          </a:xfrm>
          <a:prstGeom prst="bentConnector2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4236185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F04B746-4EEC-014A-4BB6-543678597CC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AE34323-5566-5728-A595-EE8952764D1C}"/>
              </a:ext>
            </a:extLst>
          </p:cNvPr>
          <p:cNvSpPr txBox="1"/>
          <p:nvPr/>
        </p:nvSpPr>
        <p:spPr>
          <a:xfrm>
            <a:off x="42083" y="259427"/>
            <a:ext cx="12963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dirty="0">
                <a:solidFill>
                  <a:prstClr val="white"/>
                </a:solidFill>
                <a:latin typeface="맑은 고딕" panose="020F0502020204030204"/>
                <a:ea typeface="맑은 고딕" panose="020B0503020000020004" pitchFamily="50" charset="-127"/>
              </a:rPr>
              <a:t>UI</a:t>
            </a:r>
            <a:endParaRPr kumimoji="0" lang="en-US" altLang="ko-KR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51250860-FE6E-3156-FEF3-372FC33AC962}"/>
              </a:ext>
            </a:extLst>
          </p:cNvPr>
          <p:cNvCxnSpPr>
            <a:cxnSpLocks/>
          </p:cNvCxnSpPr>
          <p:nvPr/>
        </p:nvCxnSpPr>
        <p:spPr>
          <a:xfrm>
            <a:off x="1338469" y="0"/>
            <a:ext cx="0" cy="1020417"/>
          </a:xfrm>
          <a:prstGeom prst="line">
            <a:avLst/>
          </a:prstGeom>
          <a:ln w="1905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연결선 15">
            <a:extLst>
              <a:ext uri="{FF2B5EF4-FFF2-40B4-BE49-F238E27FC236}">
                <a16:creationId xmlns:a16="http://schemas.microsoft.com/office/drawing/2014/main" id="{FD346C74-F082-DD62-5D26-CBD0556A2BA1}"/>
              </a:ext>
            </a:extLst>
          </p:cNvPr>
          <p:cNvCxnSpPr>
            <a:cxnSpLocks/>
          </p:cNvCxnSpPr>
          <p:nvPr/>
        </p:nvCxnSpPr>
        <p:spPr>
          <a:xfrm flipH="1" flipV="1">
            <a:off x="291544" y="628759"/>
            <a:ext cx="2643813" cy="6626"/>
          </a:xfrm>
          <a:prstGeom prst="line">
            <a:avLst/>
          </a:prstGeom>
          <a:ln w="1905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슬라이드 번호 개체 틀 20">
            <a:extLst>
              <a:ext uri="{FF2B5EF4-FFF2-40B4-BE49-F238E27FC236}">
                <a16:creationId xmlns:a16="http://schemas.microsoft.com/office/drawing/2014/main" id="{10A76C01-A4CB-94D4-BE44-C994D18D35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FD23096-7C6C-4AAD-8A41-61D38E85529C}" type="slidenum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pPr marL="0" marR="0" lvl="0" indent="0" algn="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F6CD5AD-F357-6750-C0C5-A78C90E9E565}"/>
              </a:ext>
            </a:extLst>
          </p:cNvPr>
          <p:cNvSpPr txBox="1"/>
          <p:nvPr/>
        </p:nvSpPr>
        <p:spPr>
          <a:xfrm>
            <a:off x="2935357" y="1425914"/>
            <a:ext cx="8642895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진입 방법</a:t>
            </a:r>
            <a:r>
              <a:rPr kumimoji="0" lang="en-US" altLang="ko-KR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: </a:t>
            </a:r>
            <a:r>
              <a:rPr lang="ko-KR" altLang="en-US" sz="1400" dirty="0">
                <a:solidFill>
                  <a:prstClr val="white"/>
                </a:solidFill>
                <a:latin typeface="맑은 고딕" panose="020F0502020204030204"/>
                <a:ea typeface="맑은 고딕" panose="020B0503020000020004" pitchFamily="50" charset="-127"/>
              </a:rPr>
              <a:t>메뉴 </a:t>
            </a:r>
            <a:r>
              <a:rPr lang="en-US" altLang="ko-KR" sz="1400" dirty="0">
                <a:solidFill>
                  <a:prstClr val="white"/>
                </a:solidFill>
                <a:latin typeface="맑은 고딕" panose="020F0502020204030204"/>
                <a:ea typeface="맑은 고딕" panose="020B0503020000020004" pitchFamily="50" charset="-127"/>
              </a:rPr>
              <a:t>UI</a:t>
            </a:r>
            <a:r>
              <a:rPr lang="ko-KR" altLang="en-US" sz="1400" dirty="0">
                <a:solidFill>
                  <a:prstClr val="white"/>
                </a:solidFill>
                <a:latin typeface="맑은 고딕" panose="020F0502020204030204"/>
                <a:ea typeface="맑은 고딕" panose="020B0503020000020004" pitchFamily="50" charset="-127"/>
              </a:rPr>
              <a:t> 진입 후 설정 아이콘 클릭</a:t>
            </a:r>
            <a:endParaRPr kumimoji="0" lang="en-US" altLang="ko-KR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400" dirty="0">
                <a:solidFill>
                  <a:prstClr val="white"/>
                </a:solidFill>
                <a:latin typeface="맑은 고딕" panose="020F0502020204030204"/>
                <a:ea typeface="맑은 고딕" panose="020B0503020000020004" pitchFamily="50" charset="-127"/>
              </a:rPr>
              <a:t>입력 가능한 키 </a:t>
            </a:r>
            <a:r>
              <a:rPr lang="en-US" altLang="ko-KR" sz="1400" dirty="0">
                <a:solidFill>
                  <a:prstClr val="white"/>
                </a:solidFill>
                <a:latin typeface="맑은 고딕" panose="020F0502020204030204"/>
                <a:ea typeface="맑은 고딕" panose="020B0503020000020004" pitchFamily="50" charset="-127"/>
              </a:rPr>
              <a:t>: </a:t>
            </a:r>
          </a:p>
          <a:p>
            <a:pPr marL="285750" marR="0" lvl="0" indent="-28575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ko-KR" altLang="en-US" sz="1400" dirty="0">
                <a:solidFill>
                  <a:prstClr val="white"/>
                </a:solidFill>
                <a:latin typeface="맑은 고딕" panose="020F0502020204030204"/>
                <a:ea typeface="맑은 고딕" panose="020B0503020000020004" pitchFamily="50" charset="-127"/>
              </a:rPr>
              <a:t>플레이어 이동만 가능</a:t>
            </a:r>
            <a:endParaRPr lang="en-US" altLang="ko-KR" sz="1400" dirty="0">
              <a:solidFill>
                <a:prstClr val="white"/>
              </a:solidFill>
              <a:latin typeface="맑은 고딕" panose="020F0502020204030204"/>
              <a:ea typeface="맑은 고딕" panose="020B0503020000020004" pitchFamily="50" charset="-127"/>
            </a:endParaRPr>
          </a:p>
          <a:p>
            <a:pPr marL="285750" marR="0" lvl="0" indent="-28575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ko-KR" altLang="en-US" sz="1400" dirty="0">
                <a:solidFill>
                  <a:prstClr val="white"/>
                </a:solidFill>
                <a:latin typeface="맑은 고딕" panose="020F0502020204030204"/>
                <a:ea typeface="맑은 고딕" panose="020B0503020000020004" pitchFamily="50" charset="-127"/>
              </a:rPr>
              <a:t>구르기 공격 </a:t>
            </a:r>
            <a:r>
              <a:rPr lang="en-US" altLang="ko-KR" sz="1400" dirty="0">
                <a:solidFill>
                  <a:prstClr val="white"/>
                </a:solidFill>
                <a:latin typeface="맑은 고딕" panose="020F0502020204030204"/>
                <a:ea typeface="맑은 고딕" panose="020B0503020000020004" pitchFamily="50" charset="-127"/>
              </a:rPr>
              <a:t>, </a:t>
            </a:r>
            <a:r>
              <a:rPr lang="ko-KR" altLang="en-US" sz="1400" dirty="0">
                <a:solidFill>
                  <a:prstClr val="white"/>
                </a:solidFill>
                <a:latin typeface="맑은 고딕" panose="020F0502020204030204"/>
                <a:ea typeface="맑은 고딕" panose="020B0503020000020004" pitchFamily="50" charset="-127"/>
              </a:rPr>
              <a:t>마우스 입력차단</a:t>
            </a:r>
            <a:endParaRPr lang="en-US" altLang="ko-KR" sz="1400" dirty="0">
              <a:solidFill>
                <a:prstClr val="white"/>
              </a:solidFill>
              <a:latin typeface="맑은 고딕" panose="020F0502020204030204"/>
              <a:ea typeface="맑은 고딕" panose="020B0503020000020004" pitchFamily="50" charset="-127"/>
            </a:endParaRPr>
          </a:p>
          <a:p>
            <a:pPr marL="285750" marR="0" lvl="0" indent="-28575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altLang="ko-KR" sz="1400" dirty="0">
                <a:solidFill>
                  <a:prstClr val="white"/>
                </a:solidFill>
                <a:latin typeface="맑은 고딕" panose="020F0502020204030204"/>
                <a:ea typeface="맑은 고딕" panose="020B0503020000020004" pitchFamily="50" charset="-127"/>
              </a:rPr>
              <a:t>ESC</a:t>
            </a:r>
            <a:r>
              <a:rPr lang="ko-KR" altLang="en-US" sz="1400" dirty="0">
                <a:solidFill>
                  <a:prstClr val="white"/>
                </a:solidFill>
                <a:latin typeface="맑은 고딕" panose="020F0502020204030204"/>
                <a:ea typeface="맑은 고딕" panose="020B0503020000020004" pitchFamily="50" charset="-127"/>
              </a:rPr>
              <a:t>키 재입력시 메뉴 </a:t>
            </a:r>
            <a:r>
              <a:rPr lang="en-US" altLang="ko-KR" sz="1400" dirty="0">
                <a:solidFill>
                  <a:prstClr val="white"/>
                </a:solidFill>
                <a:latin typeface="맑은 고딕" panose="020F0502020204030204"/>
                <a:ea typeface="맑은 고딕" panose="020B0503020000020004" pitchFamily="50" charset="-127"/>
              </a:rPr>
              <a:t>UI </a:t>
            </a:r>
            <a:r>
              <a:rPr lang="ko-KR" altLang="en-US" sz="1400" dirty="0">
                <a:solidFill>
                  <a:prstClr val="white"/>
                </a:solidFill>
                <a:latin typeface="맑은 고딕" panose="020F0502020204030204"/>
                <a:ea typeface="맑은 고딕" panose="020B0503020000020004" pitchFamily="50" charset="-127"/>
              </a:rPr>
              <a:t>닫힘</a:t>
            </a:r>
            <a:endParaRPr lang="en-US" altLang="ko-KR" sz="1400" dirty="0">
              <a:solidFill>
                <a:prstClr val="white"/>
              </a:solidFill>
              <a:latin typeface="맑은 고딕" panose="020F0502020204030204"/>
              <a:ea typeface="맑은 고딕" panose="020B0503020000020004" pitchFamily="50" charset="-127"/>
            </a:endParaRPr>
          </a:p>
          <a:p>
            <a:pPr marR="0" lvl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ko-KR" altLang="en-US" sz="1400" dirty="0">
                <a:solidFill>
                  <a:prstClr val="white"/>
                </a:solidFill>
                <a:latin typeface="맑은 고딕" panose="020F0502020204030204"/>
                <a:ea typeface="맑은 고딕" panose="020B0503020000020004" pitchFamily="50" charset="-127"/>
              </a:rPr>
              <a:t>탭 내용</a:t>
            </a:r>
            <a:endParaRPr lang="en-US" altLang="ko-KR" sz="1400" dirty="0">
              <a:solidFill>
                <a:prstClr val="white"/>
              </a:solidFill>
              <a:latin typeface="맑은 고딕" panose="020F0502020204030204"/>
              <a:ea typeface="맑은 고딕" panose="020B0503020000020004" pitchFamily="50" charset="-127"/>
            </a:endParaRPr>
          </a:p>
          <a:p>
            <a:pPr marL="285750" marR="0" lvl="0" indent="-28575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ko-KR" altLang="en-US" sz="1400" dirty="0">
                <a:solidFill>
                  <a:prstClr val="white"/>
                </a:solidFill>
                <a:latin typeface="맑은 고딕" panose="020F0502020204030204"/>
                <a:ea typeface="맑은 고딕" panose="020B0503020000020004" pitchFamily="50" charset="-127"/>
              </a:rPr>
              <a:t>언어 설정</a:t>
            </a:r>
            <a:endParaRPr lang="en-US" altLang="ko-KR" sz="1400" dirty="0">
              <a:solidFill>
                <a:prstClr val="white"/>
              </a:solidFill>
              <a:latin typeface="맑은 고딕" panose="020F0502020204030204"/>
              <a:ea typeface="맑은 고딕" panose="020B0503020000020004" pitchFamily="50" charset="-127"/>
            </a:endParaRPr>
          </a:p>
          <a:p>
            <a:pPr marL="742950" lvl="1" indent="-285750">
              <a:buFontTx/>
              <a:buChar char="-"/>
              <a:defRPr/>
            </a:pPr>
            <a:r>
              <a:rPr lang="ko-KR" altLang="en-US" sz="1400" dirty="0">
                <a:solidFill>
                  <a:prstClr val="white"/>
                </a:solidFill>
                <a:latin typeface="맑은 고딕" panose="020F0502020204030204"/>
                <a:ea typeface="맑은 고딕" panose="020B0503020000020004" pitchFamily="50" charset="-127"/>
              </a:rPr>
              <a:t>왼쪽 이미지처럼</a:t>
            </a:r>
            <a:r>
              <a:rPr lang="en-US" altLang="ko-KR" sz="1400" dirty="0">
                <a:solidFill>
                  <a:prstClr val="white"/>
                </a:solidFill>
                <a:latin typeface="맑은 고딕" panose="020F0502020204030204"/>
                <a:ea typeface="맑은 고딕" panose="020B0503020000020004" pitchFamily="50" charset="-127"/>
              </a:rPr>
              <a:t> </a:t>
            </a:r>
            <a:r>
              <a:rPr lang="ko-KR" altLang="en-US" sz="1400" dirty="0">
                <a:solidFill>
                  <a:prstClr val="white"/>
                </a:solidFill>
                <a:latin typeface="맑은 고딕" panose="020F0502020204030204"/>
                <a:ea typeface="맑은 고딕" panose="020B0503020000020004" pitchFamily="50" charset="-127"/>
              </a:rPr>
              <a:t>화살표 누르면 바뀌도록</a:t>
            </a:r>
            <a:endParaRPr lang="en-US" altLang="ko-KR" sz="1400" dirty="0">
              <a:solidFill>
                <a:prstClr val="white"/>
              </a:solidFill>
              <a:latin typeface="맑은 고딕" panose="020F0502020204030204"/>
              <a:ea typeface="맑은 고딕" panose="020B0503020000020004" pitchFamily="50" charset="-127"/>
            </a:endParaRPr>
          </a:p>
          <a:p>
            <a:pPr marL="285750" marR="0" lvl="0" indent="-28575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ko-KR" altLang="en-US" sz="1400" dirty="0">
                <a:solidFill>
                  <a:prstClr val="white"/>
                </a:solidFill>
                <a:latin typeface="맑은 고딕" panose="020F0502020204030204"/>
                <a:ea typeface="맑은 고딕" panose="020B0503020000020004" pitchFamily="50" charset="-127"/>
              </a:rPr>
              <a:t>게임 종료</a:t>
            </a:r>
            <a:endParaRPr lang="en-US" altLang="ko-KR" sz="1400" dirty="0">
              <a:solidFill>
                <a:prstClr val="white"/>
              </a:solidFill>
              <a:latin typeface="맑은 고딕" panose="020F0502020204030204"/>
              <a:ea typeface="맑은 고딕" panose="020B0503020000020004" pitchFamily="50" charset="-127"/>
            </a:endParaRPr>
          </a:p>
          <a:p>
            <a:pPr marL="742950" lvl="1" indent="-285750">
              <a:buFontTx/>
              <a:buChar char="-"/>
              <a:defRPr/>
            </a:pPr>
            <a:r>
              <a:rPr lang="ko-KR" altLang="en-US" sz="1400" dirty="0">
                <a:solidFill>
                  <a:prstClr val="white"/>
                </a:solidFill>
                <a:latin typeface="맑은 고딕" panose="020F0502020204030204"/>
                <a:ea typeface="맑은 고딕" panose="020B0503020000020004" pitchFamily="50" charset="-127"/>
              </a:rPr>
              <a:t>플레이어 정보 표기 </a:t>
            </a:r>
            <a:r>
              <a:rPr lang="en-US" altLang="ko-KR" sz="1400" dirty="0">
                <a:solidFill>
                  <a:prstClr val="white"/>
                </a:solidFill>
                <a:latin typeface="맑은 고딕" panose="020F0502020204030204"/>
                <a:ea typeface="맑은 고딕" panose="020B0503020000020004" pitchFamily="50" charset="-127"/>
              </a:rPr>
              <a:t>(</a:t>
            </a:r>
            <a:r>
              <a:rPr lang="ko-KR" altLang="en-US" sz="1400" dirty="0">
                <a:solidFill>
                  <a:prstClr val="white"/>
                </a:solidFill>
                <a:latin typeface="맑은 고딕" panose="020F0502020204030204"/>
                <a:ea typeface="맑은 고딕" panose="020B0503020000020004" pitchFamily="50" charset="-127"/>
              </a:rPr>
              <a:t>레벨</a:t>
            </a:r>
            <a:r>
              <a:rPr lang="en-US" altLang="ko-KR" sz="1400" dirty="0">
                <a:solidFill>
                  <a:prstClr val="white"/>
                </a:solidFill>
                <a:latin typeface="맑은 고딕" panose="020F0502020204030204"/>
                <a:ea typeface="맑은 고딕" panose="020B0503020000020004" pitchFamily="50" charset="-127"/>
              </a:rPr>
              <a:t>)</a:t>
            </a:r>
          </a:p>
          <a:p>
            <a:pPr marL="742950" lvl="1" indent="-285750">
              <a:buFontTx/>
              <a:buChar char="-"/>
              <a:defRPr/>
            </a:pPr>
            <a:r>
              <a:rPr lang="ko-KR" altLang="en-US" sz="1400" dirty="0">
                <a:solidFill>
                  <a:prstClr val="white"/>
                </a:solidFill>
                <a:latin typeface="맑은 고딕" panose="020F0502020204030204"/>
                <a:ea typeface="맑은 고딕" panose="020B0503020000020004" pitchFamily="50" charset="-127"/>
              </a:rPr>
              <a:t>게임 종료버튼</a:t>
            </a:r>
            <a:endParaRPr lang="en-US" altLang="ko-KR" sz="1400" dirty="0">
              <a:solidFill>
                <a:prstClr val="white"/>
              </a:solidFill>
              <a:latin typeface="맑은 고딕" panose="020F0502020204030204"/>
              <a:ea typeface="맑은 고딕" panose="020B0503020000020004" pitchFamily="50" charset="-127"/>
            </a:endParaRPr>
          </a:p>
          <a:p>
            <a:pPr>
              <a:defRPr/>
            </a:pPr>
            <a:r>
              <a:rPr lang="ko-KR" altLang="en-US" sz="1400" dirty="0">
                <a:solidFill>
                  <a:prstClr val="white"/>
                </a:solidFill>
                <a:latin typeface="맑은 고딕" panose="020F0502020204030204"/>
                <a:ea typeface="맑은 고딕" panose="020B0503020000020004" pitchFamily="50" charset="-127"/>
              </a:rPr>
              <a:t>탭 스타일</a:t>
            </a:r>
            <a:endParaRPr lang="en-US" altLang="ko-KR" sz="1400" dirty="0">
              <a:solidFill>
                <a:prstClr val="white"/>
              </a:solidFill>
              <a:latin typeface="맑은 고딕" panose="020F0502020204030204"/>
              <a:ea typeface="맑은 고딕" panose="020B0503020000020004" pitchFamily="50" charset="-127"/>
            </a:endParaRPr>
          </a:p>
          <a:p>
            <a:pPr marL="285750" indent="-285750">
              <a:buFontTx/>
              <a:buChar char="-"/>
              <a:defRPr/>
            </a:pPr>
            <a:r>
              <a:rPr lang="ko-KR" altLang="en-US" sz="1400" dirty="0">
                <a:solidFill>
                  <a:prstClr val="white"/>
                </a:solidFill>
                <a:latin typeface="맑은 고딕" panose="020F0502020204030204"/>
                <a:ea typeface="맑은 고딕" panose="020B0503020000020004" pitchFamily="50" charset="-127"/>
              </a:rPr>
              <a:t>카테고리는 이미지가 아닌 텍스트</a:t>
            </a:r>
            <a:endParaRPr lang="en-US" altLang="ko-KR" sz="1400" dirty="0">
              <a:solidFill>
                <a:prstClr val="white"/>
              </a:solidFill>
              <a:latin typeface="맑은 고딕" panose="020F0502020204030204"/>
              <a:ea typeface="맑은 고딕" panose="020B0503020000020004" pitchFamily="50" charset="-127"/>
            </a:endParaRPr>
          </a:p>
          <a:p>
            <a:pPr marL="285750" indent="-285750">
              <a:buFontTx/>
              <a:buChar char="-"/>
              <a:defRPr/>
            </a:pPr>
            <a:r>
              <a:rPr lang="ko-KR" altLang="en-US" sz="1400" dirty="0">
                <a:solidFill>
                  <a:prstClr val="white"/>
                </a:solidFill>
                <a:latin typeface="맑은 고딕" panose="020F0502020204030204"/>
                <a:ea typeface="맑은 고딕" panose="020B0503020000020004" pitchFamily="50" charset="-127"/>
              </a:rPr>
              <a:t>아래 이미지처럼 제작</a:t>
            </a:r>
            <a:endParaRPr lang="en-US" altLang="ko-KR" sz="1400" dirty="0">
              <a:solidFill>
                <a:prstClr val="white"/>
              </a:solidFill>
              <a:latin typeface="맑은 고딕" panose="020F0502020204030204"/>
              <a:ea typeface="맑은 고딕" panose="020B0503020000020004" pitchFamily="50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F3069D5-BDB7-CD07-E60F-AA7E8BC425D7}"/>
              </a:ext>
            </a:extLst>
          </p:cNvPr>
          <p:cNvSpPr txBox="1"/>
          <p:nvPr/>
        </p:nvSpPr>
        <p:spPr>
          <a:xfrm>
            <a:off x="1338468" y="835751"/>
            <a:ext cx="17306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>
                <a:solidFill>
                  <a:prstClr val="white"/>
                </a:solidFill>
                <a:latin typeface="맑은 고딕" panose="020F0502020204030204"/>
                <a:ea typeface="맑은 고딕" panose="020B0503020000020004" pitchFamily="50" charset="-127"/>
              </a:rPr>
              <a:t>설정 </a:t>
            </a:r>
            <a:r>
              <a:rPr lang="en-US" altLang="ko-KR" dirty="0">
                <a:solidFill>
                  <a:prstClr val="white"/>
                </a:solidFill>
                <a:latin typeface="맑은 고딕" panose="020F0502020204030204"/>
                <a:ea typeface="맑은 고딕" panose="020B0503020000020004" pitchFamily="50" charset="-127"/>
              </a:rPr>
              <a:t>UI</a:t>
            </a:r>
            <a:endParaRPr kumimoji="0" lang="en-US" altLang="ko-KR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grpSp>
        <p:nvGrpSpPr>
          <p:cNvPr id="36" name="그룹 35">
            <a:extLst>
              <a:ext uri="{FF2B5EF4-FFF2-40B4-BE49-F238E27FC236}">
                <a16:creationId xmlns:a16="http://schemas.microsoft.com/office/drawing/2014/main" id="{96AC9992-4AF8-AFDB-E63F-F94466B52AEA}"/>
              </a:ext>
            </a:extLst>
          </p:cNvPr>
          <p:cNvGrpSpPr/>
          <p:nvPr/>
        </p:nvGrpSpPr>
        <p:grpSpPr>
          <a:xfrm>
            <a:off x="8201019" y="3499416"/>
            <a:ext cx="3377233" cy="2232660"/>
            <a:chOff x="8484763" y="3175592"/>
            <a:chExt cx="3377233" cy="2232660"/>
          </a:xfrm>
        </p:grpSpPr>
        <p:pic>
          <p:nvPicPr>
            <p:cNvPr id="30" name="그림 29">
              <a:extLst>
                <a:ext uri="{FF2B5EF4-FFF2-40B4-BE49-F238E27FC236}">
                  <a16:creationId xmlns:a16="http://schemas.microsoft.com/office/drawing/2014/main" id="{5C69DF90-86CB-18E9-F148-CB7915A2413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8484763" y="3175592"/>
              <a:ext cx="3377233" cy="2232660"/>
            </a:xfrm>
            <a:prstGeom prst="rect">
              <a:avLst/>
            </a:prstGeom>
          </p:spPr>
        </p:pic>
        <p:sp>
          <p:nvSpPr>
            <p:cNvPr id="32" name="직사각형 31">
              <a:extLst>
                <a:ext uri="{FF2B5EF4-FFF2-40B4-BE49-F238E27FC236}">
                  <a16:creationId xmlns:a16="http://schemas.microsoft.com/office/drawing/2014/main" id="{16FE6BAB-CE2F-0E25-768C-E52DE70A0A96}"/>
                </a:ext>
              </a:extLst>
            </p:cNvPr>
            <p:cNvSpPr/>
            <p:nvPr/>
          </p:nvSpPr>
          <p:spPr>
            <a:xfrm>
              <a:off x="10201275" y="3967163"/>
              <a:ext cx="1590675" cy="819150"/>
            </a:xfrm>
            <a:prstGeom prst="rect">
              <a:avLst/>
            </a:prstGeom>
          </p:spPr>
          <p:style>
            <a:lnRef idx="2">
              <a:schemeClr val="dk1">
                <a:shade val="15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3" name="직사각형 32">
              <a:extLst>
                <a:ext uri="{FF2B5EF4-FFF2-40B4-BE49-F238E27FC236}">
                  <a16:creationId xmlns:a16="http://schemas.microsoft.com/office/drawing/2014/main" id="{F4000DA3-ABB5-8CF3-1445-9401C9366712}"/>
                </a:ext>
              </a:extLst>
            </p:cNvPr>
            <p:cNvSpPr/>
            <p:nvPr/>
          </p:nvSpPr>
          <p:spPr>
            <a:xfrm>
              <a:off x="8610600" y="3967163"/>
              <a:ext cx="1548054" cy="185961"/>
            </a:xfrm>
            <a:prstGeom prst="rect">
              <a:avLst/>
            </a:prstGeom>
          </p:spPr>
          <p:style>
            <a:lnRef idx="2">
              <a:schemeClr val="dk1">
                <a:shade val="15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4" name="직사각형 33">
              <a:extLst>
                <a:ext uri="{FF2B5EF4-FFF2-40B4-BE49-F238E27FC236}">
                  <a16:creationId xmlns:a16="http://schemas.microsoft.com/office/drawing/2014/main" id="{69FEF0E9-F441-7E63-62BA-59E26C1E709D}"/>
                </a:ext>
              </a:extLst>
            </p:cNvPr>
            <p:cNvSpPr/>
            <p:nvPr/>
          </p:nvSpPr>
          <p:spPr>
            <a:xfrm>
              <a:off x="8682038" y="4390998"/>
              <a:ext cx="1497926" cy="185961"/>
            </a:xfrm>
            <a:prstGeom prst="rect">
              <a:avLst/>
            </a:prstGeom>
          </p:spPr>
          <p:style>
            <a:lnRef idx="2">
              <a:schemeClr val="dk1">
                <a:shade val="15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5" name="직사각형 34">
              <a:extLst>
                <a:ext uri="{FF2B5EF4-FFF2-40B4-BE49-F238E27FC236}">
                  <a16:creationId xmlns:a16="http://schemas.microsoft.com/office/drawing/2014/main" id="{3092901C-BB6D-10ED-B62B-7C08F4B39454}"/>
                </a:ext>
              </a:extLst>
            </p:cNvPr>
            <p:cNvSpPr/>
            <p:nvPr/>
          </p:nvSpPr>
          <p:spPr>
            <a:xfrm>
              <a:off x="9424416" y="4155865"/>
              <a:ext cx="1497926" cy="235133"/>
            </a:xfrm>
            <a:prstGeom prst="rect">
              <a:avLst/>
            </a:prstGeom>
          </p:spPr>
          <p:style>
            <a:lnRef idx="2">
              <a:schemeClr val="dk1">
                <a:shade val="15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54" name="그룹 53">
            <a:extLst>
              <a:ext uri="{FF2B5EF4-FFF2-40B4-BE49-F238E27FC236}">
                <a16:creationId xmlns:a16="http://schemas.microsoft.com/office/drawing/2014/main" id="{F1FE2F13-C6BD-F9B3-91E3-4CE324C453BC}"/>
              </a:ext>
            </a:extLst>
          </p:cNvPr>
          <p:cNvGrpSpPr/>
          <p:nvPr/>
        </p:nvGrpSpPr>
        <p:grpSpPr>
          <a:xfrm>
            <a:off x="7175874" y="1524380"/>
            <a:ext cx="4451349" cy="1296084"/>
            <a:chOff x="7169524" y="1548653"/>
            <a:chExt cx="4451349" cy="1296084"/>
          </a:xfrm>
        </p:grpSpPr>
        <p:grpSp>
          <p:nvGrpSpPr>
            <p:cNvPr id="53" name="그룹 52">
              <a:extLst>
                <a:ext uri="{FF2B5EF4-FFF2-40B4-BE49-F238E27FC236}">
                  <a16:creationId xmlns:a16="http://schemas.microsoft.com/office/drawing/2014/main" id="{B0241F87-E6D2-8EA3-981F-45C85431B973}"/>
                </a:ext>
              </a:extLst>
            </p:cNvPr>
            <p:cNvGrpSpPr/>
            <p:nvPr/>
          </p:nvGrpSpPr>
          <p:grpSpPr>
            <a:xfrm>
              <a:off x="7169524" y="1548653"/>
              <a:ext cx="4451349" cy="1296084"/>
              <a:chOff x="7169524" y="1548653"/>
              <a:chExt cx="4451349" cy="1296084"/>
            </a:xfrm>
          </p:grpSpPr>
          <p:grpSp>
            <p:nvGrpSpPr>
              <p:cNvPr id="20" name="그룹 19">
                <a:extLst>
                  <a:ext uri="{FF2B5EF4-FFF2-40B4-BE49-F238E27FC236}">
                    <a16:creationId xmlns:a16="http://schemas.microsoft.com/office/drawing/2014/main" id="{7BC68064-2143-A954-F4E2-DF77DFA2D577}"/>
                  </a:ext>
                </a:extLst>
              </p:cNvPr>
              <p:cNvGrpSpPr/>
              <p:nvPr/>
            </p:nvGrpSpPr>
            <p:grpSpPr>
              <a:xfrm>
                <a:off x="7169524" y="1548653"/>
                <a:ext cx="4451349" cy="598870"/>
                <a:chOff x="4583487" y="410415"/>
                <a:chExt cx="4451349" cy="598870"/>
              </a:xfrm>
            </p:grpSpPr>
            <p:grpSp>
              <p:nvGrpSpPr>
                <p:cNvPr id="18" name="그룹 17">
                  <a:extLst>
                    <a:ext uri="{FF2B5EF4-FFF2-40B4-BE49-F238E27FC236}">
                      <a16:creationId xmlns:a16="http://schemas.microsoft.com/office/drawing/2014/main" id="{9703B202-FB4D-156E-FC58-A82D7E5EF98A}"/>
                    </a:ext>
                  </a:extLst>
                </p:cNvPr>
                <p:cNvGrpSpPr/>
                <p:nvPr/>
              </p:nvGrpSpPr>
              <p:grpSpPr>
                <a:xfrm>
                  <a:off x="4583487" y="410415"/>
                  <a:ext cx="4451349" cy="598870"/>
                  <a:chOff x="6336087" y="2380952"/>
                  <a:chExt cx="4451349" cy="598870"/>
                </a:xfrm>
              </p:grpSpPr>
              <p:grpSp>
                <p:nvGrpSpPr>
                  <p:cNvPr id="15" name="그룹 14">
                    <a:extLst>
                      <a:ext uri="{FF2B5EF4-FFF2-40B4-BE49-F238E27FC236}">
                        <a16:creationId xmlns:a16="http://schemas.microsoft.com/office/drawing/2014/main" id="{7A3009FC-52FE-FBA5-65B8-BE520181ED96}"/>
                      </a:ext>
                    </a:extLst>
                  </p:cNvPr>
                  <p:cNvGrpSpPr/>
                  <p:nvPr/>
                </p:nvGrpSpPr>
                <p:grpSpPr>
                  <a:xfrm>
                    <a:off x="6336087" y="2380952"/>
                    <a:ext cx="4451349" cy="576215"/>
                    <a:chOff x="7491787" y="177931"/>
                    <a:chExt cx="4451349" cy="576215"/>
                  </a:xfrm>
                </p:grpSpPr>
                <p:sp>
                  <p:nvSpPr>
                    <p:cNvPr id="5" name="TextBox 4">
                      <a:extLst>
                        <a:ext uri="{FF2B5EF4-FFF2-40B4-BE49-F238E27FC236}">
                          <a16:creationId xmlns:a16="http://schemas.microsoft.com/office/drawing/2014/main" id="{A2D205BD-53EA-0F93-B1EC-1E63546C0491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7491787" y="177931"/>
                      <a:ext cx="1683963" cy="307777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>
                      <a:spAutoFit/>
                    </a:bodyPr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맑은 고딕" panose="020F0502020204030204"/>
                          <a:ea typeface="맑은 고딕" panose="020B0503020000020004" pitchFamily="50" charset="-127"/>
                          <a:cs typeface="+mn-cs"/>
                        </a:rPr>
                        <a:t>참고 </a:t>
                      </a:r>
                      <a:r>
                        <a:rPr kumimoji="0" lang="en-US" altLang="ko-KR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맑은 고딕" panose="020F0502020204030204"/>
                          <a:ea typeface="맑은 고딕" panose="020B0503020000020004" pitchFamily="50" charset="-127"/>
                          <a:cs typeface="+mn-cs"/>
                        </a:rPr>
                        <a:t>UI(</a:t>
                      </a:r>
                      <a:r>
                        <a:rPr kumimoji="0" lang="ko-KR" altLang="en-US" sz="1400" b="0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맑은 고딕" panose="020F0502020204030204"/>
                          <a:ea typeface="맑은 고딕" panose="020B0503020000020004" pitchFamily="50" charset="-127"/>
                          <a:cs typeface="+mn-cs"/>
                        </a:rPr>
                        <a:t>다크소울</a:t>
                      </a:r>
                      <a:r>
                        <a:rPr kumimoji="0" lang="en-US" altLang="ko-KR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맑은 고딕" panose="020F0502020204030204"/>
                          <a:ea typeface="맑은 고딕" panose="020B0503020000020004" pitchFamily="50" charset="-127"/>
                          <a:cs typeface="+mn-cs"/>
                        </a:rPr>
                        <a:t>3)</a:t>
                      </a:r>
                      <a:endParaRPr kumimoji="0" lang="ko-KR" altLang="en-US" sz="1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맑은 고딕" panose="020F0502020204030204"/>
                        <a:ea typeface="맑은 고딕" panose="020B0503020000020004" pitchFamily="50" charset="-127"/>
                        <a:cs typeface="+mn-cs"/>
                      </a:endParaRPr>
                    </a:p>
                  </p:txBody>
                </p:sp>
                <p:pic>
                  <p:nvPicPr>
                    <p:cNvPr id="14" name="그림 13">
                      <a:extLst>
                        <a:ext uri="{FF2B5EF4-FFF2-40B4-BE49-F238E27FC236}">
                          <a16:creationId xmlns:a16="http://schemas.microsoft.com/office/drawing/2014/main" id="{3C83C5B6-C39C-BF2A-E3FF-8012DE4C15A7}"/>
                        </a:ext>
                      </a:extLst>
                    </p:cNvPr>
                    <p:cNvPicPr>
                      <a:picLocks noChangeAspect="1"/>
                    </p:cNvPicPr>
                    <p:nvPr/>
                  </p:nvPicPr>
                  <p:blipFill>
                    <a:blip r:embed="rId3"/>
                    <a:stretch>
                      <a:fillRect/>
                    </a:stretch>
                  </p:blipFill>
                  <p:spPr>
                    <a:xfrm>
                      <a:off x="7491787" y="522459"/>
                      <a:ext cx="4451349" cy="231687"/>
                    </a:xfrm>
                    <a:prstGeom prst="rect">
                      <a:avLst/>
                    </a:prstGeom>
                  </p:spPr>
                </p:pic>
              </p:grpSp>
              <p:sp>
                <p:nvSpPr>
                  <p:cNvPr id="17" name="TextBox 16">
                    <a:extLst>
                      <a:ext uri="{FF2B5EF4-FFF2-40B4-BE49-F238E27FC236}">
                        <a16:creationId xmlns:a16="http://schemas.microsoft.com/office/drawing/2014/main" id="{B8F424CA-5DCC-D25D-CBEC-DC6FC2953A83}"/>
                      </a:ext>
                    </a:extLst>
                  </p:cNvPr>
                  <p:cNvSpPr txBox="1"/>
                  <p:nvPr/>
                </p:nvSpPr>
                <p:spPr>
                  <a:xfrm>
                    <a:off x="7395224" y="2702823"/>
                    <a:ext cx="906752" cy="276999"/>
                  </a:xfrm>
                  <a:prstGeom prst="rect">
                    <a:avLst/>
                  </a:prstGeom>
                  <a:solidFill>
                    <a:schemeClr val="tx1"/>
                  </a:solidFill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ko-KR" altLang="en-US" sz="1200" dirty="0">
                        <a:solidFill>
                          <a:schemeClr val="bg1"/>
                        </a:solidFill>
                      </a:rPr>
                      <a:t>언어설정</a:t>
                    </a:r>
                  </a:p>
                </p:txBody>
              </p:sp>
            </p:grpSp>
            <p:sp>
              <p:nvSpPr>
                <p:cNvPr id="19" name="TextBox 18">
                  <a:extLst>
                    <a:ext uri="{FF2B5EF4-FFF2-40B4-BE49-F238E27FC236}">
                      <a16:creationId xmlns:a16="http://schemas.microsoft.com/office/drawing/2014/main" id="{0276F7B1-67D1-9E9A-3B73-8E76A66E59D9}"/>
                    </a:ext>
                  </a:extLst>
                </p:cNvPr>
                <p:cNvSpPr txBox="1"/>
                <p:nvPr/>
              </p:nvSpPr>
              <p:spPr>
                <a:xfrm>
                  <a:off x="7445432" y="719628"/>
                  <a:ext cx="672759" cy="276999"/>
                </a:xfrm>
                <a:prstGeom prst="rect">
                  <a:avLst/>
                </a:prstGeom>
                <a:solidFill>
                  <a:schemeClr val="tx1"/>
                </a:solidFill>
              </p:spPr>
              <p:txBody>
                <a:bodyPr wrap="square" rtlCol="0">
                  <a:spAutoFit/>
                </a:bodyPr>
                <a:lstStyle/>
                <a:p>
                  <a:r>
                    <a:rPr lang="ko-KR" altLang="en-US" sz="1200" dirty="0">
                      <a:solidFill>
                        <a:schemeClr val="bg1"/>
                      </a:solidFill>
                    </a:rPr>
                    <a:t>한국어</a:t>
                  </a:r>
                </a:p>
              </p:txBody>
            </p:sp>
          </p:grpSp>
          <p:grpSp>
            <p:nvGrpSpPr>
              <p:cNvPr id="22" name="그룹 21">
                <a:extLst>
                  <a:ext uri="{FF2B5EF4-FFF2-40B4-BE49-F238E27FC236}">
                    <a16:creationId xmlns:a16="http://schemas.microsoft.com/office/drawing/2014/main" id="{CC5E5089-38CF-7D96-3B8E-6957EDDD227A}"/>
                  </a:ext>
                </a:extLst>
              </p:cNvPr>
              <p:cNvGrpSpPr/>
              <p:nvPr/>
            </p:nvGrpSpPr>
            <p:grpSpPr>
              <a:xfrm>
                <a:off x="7169524" y="2245867"/>
                <a:ext cx="4451349" cy="598870"/>
                <a:chOff x="4583487" y="410415"/>
                <a:chExt cx="4451349" cy="598870"/>
              </a:xfrm>
            </p:grpSpPr>
            <p:grpSp>
              <p:nvGrpSpPr>
                <p:cNvPr id="23" name="그룹 22">
                  <a:extLst>
                    <a:ext uri="{FF2B5EF4-FFF2-40B4-BE49-F238E27FC236}">
                      <a16:creationId xmlns:a16="http://schemas.microsoft.com/office/drawing/2014/main" id="{7E06AE8F-E6B3-92B9-96AC-38A26254A9C3}"/>
                    </a:ext>
                  </a:extLst>
                </p:cNvPr>
                <p:cNvGrpSpPr/>
                <p:nvPr/>
              </p:nvGrpSpPr>
              <p:grpSpPr>
                <a:xfrm>
                  <a:off x="4583487" y="410415"/>
                  <a:ext cx="4451349" cy="598870"/>
                  <a:chOff x="6336087" y="2380952"/>
                  <a:chExt cx="4451349" cy="598870"/>
                </a:xfrm>
              </p:grpSpPr>
              <p:grpSp>
                <p:nvGrpSpPr>
                  <p:cNvPr id="25" name="그룹 24">
                    <a:extLst>
                      <a:ext uri="{FF2B5EF4-FFF2-40B4-BE49-F238E27FC236}">
                        <a16:creationId xmlns:a16="http://schemas.microsoft.com/office/drawing/2014/main" id="{1306A61E-878C-F68B-D3E7-940FB7547C22}"/>
                      </a:ext>
                    </a:extLst>
                  </p:cNvPr>
                  <p:cNvGrpSpPr/>
                  <p:nvPr/>
                </p:nvGrpSpPr>
                <p:grpSpPr>
                  <a:xfrm>
                    <a:off x="6336087" y="2380952"/>
                    <a:ext cx="4451349" cy="576215"/>
                    <a:chOff x="7491787" y="177931"/>
                    <a:chExt cx="4451349" cy="576215"/>
                  </a:xfrm>
                </p:grpSpPr>
                <p:sp>
                  <p:nvSpPr>
                    <p:cNvPr id="27" name="TextBox 26">
                      <a:extLst>
                        <a:ext uri="{FF2B5EF4-FFF2-40B4-BE49-F238E27FC236}">
                          <a16:creationId xmlns:a16="http://schemas.microsoft.com/office/drawing/2014/main" id="{894003A8-2ED5-BADC-9097-FA06808142C3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7491787" y="177931"/>
                      <a:ext cx="1683963" cy="307777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>
                      <a:spAutoFit/>
                    </a:bodyPr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맑은 고딕" panose="020F0502020204030204"/>
                          <a:ea typeface="맑은 고딕" panose="020B0503020000020004" pitchFamily="50" charset="-127"/>
                          <a:cs typeface="+mn-cs"/>
                        </a:rPr>
                        <a:t>참고 </a:t>
                      </a:r>
                      <a:r>
                        <a:rPr kumimoji="0" lang="en-US" altLang="ko-KR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맑은 고딕" panose="020F0502020204030204"/>
                          <a:ea typeface="맑은 고딕" panose="020B0503020000020004" pitchFamily="50" charset="-127"/>
                          <a:cs typeface="+mn-cs"/>
                        </a:rPr>
                        <a:t>UI(</a:t>
                      </a:r>
                      <a:r>
                        <a:rPr kumimoji="0" lang="ko-KR" altLang="en-US" sz="1400" b="0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맑은 고딕" panose="020F0502020204030204"/>
                          <a:ea typeface="맑은 고딕" panose="020B0503020000020004" pitchFamily="50" charset="-127"/>
                          <a:cs typeface="+mn-cs"/>
                        </a:rPr>
                        <a:t>다크소울</a:t>
                      </a:r>
                      <a:r>
                        <a:rPr kumimoji="0" lang="en-US" altLang="ko-KR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맑은 고딕" panose="020F0502020204030204"/>
                          <a:ea typeface="맑은 고딕" panose="020B0503020000020004" pitchFamily="50" charset="-127"/>
                          <a:cs typeface="+mn-cs"/>
                        </a:rPr>
                        <a:t>3)</a:t>
                      </a:r>
                      <a:endParaRPr kumimoji="0" lang="ko-KR" altLang="en-US" sz="1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맑은 고딕" panose="020F0502020204030204"/>
                        <a:ea typeface="맑은 고딕" panose="020B0503020000020004" pitchFamily="50" charset="-127"/>
                        <a:cs typeface="+mn-cs"/>
                      </a:endParaRPr>
                    </a:p>
                  </p:txBody>
                </p:sp>
                <p:pic>
                  <p:nvPicPr>
                    <p:cNvPr id="28" name="그림 27">
                      <a:extLst>
                        <a:ext uri="{FF2B5EF4-FFF2-40B4-BE49-F238E27FC236}">
                          <a16:creationId xmlns:a16="http://schemas.microsoft.com/office/drawing/2014/main" id="{4C00E59A-ADF1-139B-63FA-2E62F1E5B0E2}"/>
                        </a:ext>
                      </a:extLst>
                    </p:cNvPr>
                    <p:cNvPicPr>
                      <a:picLocks noChangeAspect="1"/>
                    </p:cNvPicPr>
                    <p:nvPr/>
                  </p:nvPicPr>
                  <p:blipFill>
                    <a:blip r:embed="rId3"/>
                    <a:stretch>
                      <a:fillRect/>
                    </a:stretch>
                  </p:blipFill>
                  <p:spPr>
                    <a:xfrm>
                      <a:off x="7491787" y="522459"/>
                      <a:ext cx="4451349" cy="231687"/>
                    </a:xfrm>
                    <a:prstGeom prst="rect">
                      <a:avLst/>
                    </a:prstGeom>
                  </p:spPr>
                </p:pic>
              </p:grpSp>
              <p:sp>
                <p:nvSpPr>
                  <p:cNvPr id="26" name="TextBox 25">
                    <a:extLst>
                      <a:ext uri="{FF2B5EF4-FFF2-40B4-BE49-F238E27FC236}">
                        <a16:creationId xmlns:a16="http://schemas.microsoft.com/office/drawing/2014/main" id="{F4467BA2-3E7B-3012-A43F-1CE0EDBE3E86}"/>
                      </a:ext>
                    </a:extLst>
                  </p:cNvPr>
                  <p:cNvSpPr txBox="1"/>
                  <p:nvPr/>
                </p:nvSpPr>
                <p:spPr>
                  <a:xfrm>
                    <a:off x="7395224" y="2702823"/>
                    <a:ext cx="906752" cy="276999"/>
                  </a:xfrm>
                  <a:prstGeom prst="rect">
                    <a:avLst/>
                  </a:prstGeom>
                  <a:solidFill>
                    <a:schemeClr val="tx1"/>
                  </a:solidFill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ko-KR" altLang="en-US" sz="1200" dirty="0">
                        <a:solidFill>
                          <a:schemeClr val="bg1"/>
                        </a:solidFill>
                      </a:rPr>
                      <a:t>언어설정</a:t>
                    </a:r>
                  </a:p>
                </p:txBody>
              </p:sp>
            </p:grpSp>
            <p:sp>
              <p:nvSpPr>
                <p:cNvPr id="24" name="TextBox 23">
                  <a:extLst>
                    <a:ext uri="{FF2B5EF4-FFF2-40B4-BE49-F238E27FC236}">
                      <a16:creationId xmlns:a16="http://schemas.microsoft.com/office/drawing/2014/main" id="{75B15F77-667E-BC8A-2ACD-255B959C4888}"/>
                    </a:ext>
                  </a:extLst>
                </p:cNvPr>
                <p:cNvSpPr txBox="1"/>
                <p:nvPr/>
              </p:nvSpPr>
              <p:spPr>
                <a:xfrm>
                  <a:off x="7445432" y="718942"/>
                  <a:ext cx="707969" cy="276999"/>
                </a:xfrm>
                <a:prstGeom prst="rect">
                  <a:avLst/>
                </a:prstGeom>
                <a:solidFill>
                  <a:schemeClr val="tx1"/>
                </a:solidFill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altLang="ko-KR" sz="1200" dirty="0">
                      <a:solidFill>
                        <a:schemeClr val="bg1"/>
                      </a:solidFill>
                    </a:rPr>
                    <a:t>English</a:t>
                  </a:r>
                  <a:endParaRPr lang="ko-KR" altLang="en-US" sz="1200" dirty="0">
                    <a:solidFill>
                      <a:schemeClr val="bg1"/>
                    </a:solidFill>
                  </a:endParaRPr>
                </a:p>
              </p:txBody>
            </p:sp>
          </p:grpSp>
        </p:grpSp>
        <p:cxnSp>
          <p:nvCxnSpPr>
            <p:cNvPr id="38" name="연결선: 꺾임 37">
              <a:extLst>
                <a:ext uri="{FF2B5EF4-FFF2-40B4-BE49-F238E27FC236}">
                  <a16:creationId xmlns:a16="http://schemas.microsoft.com/office/drawing/2014/main" id="{B0A89FE7-D705-A46E-B579-508B504E1ECB}"/>
                </a:ext>
              </a:extLst>
            </p:cNvPr>
            <p:cNvCxnSpPr>
              <a:stCxn id="14" idx="2"/>
            </p:cNvCxnSpPr>
            <p:nvPr/>
          </p:nvCxnSpPr>
          <p:spPr>
            <a:xfrm rot="5400000">
              <a:off x="9169483" y="2350584"/>
              <a:ext cx="451433" cy="1"/>
            </a:xfrm>
            <a:prstGeom prst="bentConnector3">
              <a:avLst/>
            </a:prstGeom>
            <a:ln w="190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47" name="연결선: 꺾임 46">
            <a:extLst>
              <a:ext uri="{FF2B5EF4-FFF2-40B4-BE49-F238E27FC236}">
                <a16:creationId xmlns:a16="http://schemas.microsoft.com/office/drawing/2014/main" id="{D9E3E310-944E-E124-AADB-AA85D8222279}"/>
              </a:ext>
            </a:extLst>
          </p:cNvPr>
          <p:cNvCxnSpPr>
            <a:endCxn id="28" idx="2"/>
          </p:cNvCxnSpPr>
          <p:nvPr/>
        </p:nvCxnSpPr>
        <p:spPr>
          <a:xfrm flipV="1">
            <a:off x="7124700" y="2797809"/>
            <a:ext cx="2276849" cy="264018"/>
          </a:xfrm>
          <a:prstGeom prst="bentConnector2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연결선: 꺾임 48">
            <a:extLst>
              <a:ext uri="{FF2B5EF4-FFF2-40B4-BE49-F238E27FC236}">
                <a16:creationId xmlns:a16="http://schemas.microsoft.com/office/drawing/2014/main" id="{58D06125-F246-D950-CB05-F7CD72C6F33E}"/>
              </a:ext>
            </a:extLst>
          </p:cNvPr>
          <p:cNvCxnSpPr>
            <a:cxnSpLocks/>
            <a:endCxn id="30" idx="1"/>
          </p:cNvCxnSpPr>
          <p:nvPr/>
        </p:nvCxnSpPr>
        <p:spPr>
          <a:xfrm>
            <a:off x="4171950" y="3287609"/>
            <a:ext cx="4029069" cy="1328137"/>
          </a:xfrm>
          <a:prstGeom prst="bentConnector3">
            <a:avLst>
              <a:gd name="adj1" fmla="val 50000"/>
            </a:avLst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6" name="그림 55">
            <a:extLst>
              <a:ext uri="{FF2B5EF4-FFF2-40B4-BE49-F238E27FC236}">
                <a16:creationId xmlns:a16="http://schemas.microsoft.com/office/drawing/2014/main" id="{86EBE229-C1A7-0CD2-694F-210731800CC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97956" y="4593731"/>
            <a:ext cx="3896314" cy="17626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370297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1F7B575-736A-6297-C66A-0B1B67E5DF4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4A56BFF7-16BB-DCC0-15EF-B25BDE2BFDB3}"/>
              </a:ext>
            </a:extLst>
          </p:cNvPr>
          <p:cNvSpPr txBox="1"/>
          <p:nvPr/>
        </p:nvSpPr>
        <p:spPr>
          <a:xfrm>
            <a:off x="42083" y="259427"/>
            <a:ext cx="12963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UI</a:t>
            </a:r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28EFF045-91A7-C7BA-7CD2-8A661B79AB5D}"/>
              </a:ext>
            </a:extLst>
          </p:cNvPr>
          <p:cNvCxnSpPr>
            <a:cxnSpLocks/>
          </p:cNvCxnSpPr>
          <p:nvPr/>
        </p:nvCxnSpPr>
        <p:spPr>
          <a:xfrm>
            <a:off x="1338469" y="0"/>
            <a:ext cx="0" cy="1020417"/>
          </a:xfrm>
          <a:prstGeom prst="line">
            <a:avLst/>
          </a:prstGeom>
          <a:ln w="1905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연결선 15">
            <a:extLst>
              <a:ext uri="{FF2B5EF4-FFF2-40B4-BE49-F238E27FC236}">
                <a16:creationId xmlns:a16="http://schemas.microsoft.com/office/drawing/2014/main" id="{07D91AFF-ABF3-4F80-16CE-C33943AA9E45}"/>
              </a:ext>
            </a:extLst>
          </p:cNvPr>
          <p:cNvCxnSpPr>
            <a:cxnSpLocks/>
          </p:cNvCxnSpPr>
          <p:nvPr/>
        </p:nvCxnSpPr>
        <p:spPr>
          <a:xfrm flipH="1" flipV="1">
            <a:off x="291544" y="628759"/>
            <a:ext cx="2643813" cy="6626"/>
          </a:xfrm>
          <a:prstGeom prst="line">
            <a:avLst/>
          </a:prstGeom>
          <a:ln w="1905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슬라이드 번호 개체 틀 20">
            <a:extLst>
              <a:ext uri="{FF2B5EF4-FFF2-40B4-BE49-F238E27FC236}">
                <a16:creationId xmlns:a16="http://schemas.microsoft.com/office/drawing/2014/main" id="{FE39ED28-D774-10E4-BE88-C1F2E7E05B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FD23096-7C6C-4AAD-8A41-61D38E85529C}" type="slidenum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pPr marL="0" marR="0" lvl="0" indent="0" algn="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13CF44C-801A-1881-487E-DEB4D79D8C17}"/>
              </a:ext>
            </a:extLst>
          </p:cNvPr>
          <p:cNvSpPr txBox="1"/>
          <p:nvPr/>
        </p:nvSpPr>
        <p:spPr>
          <a:xfrm>
            <a:off x="1774552" y="1486081"/>
            <a:ext cx="6019735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플레이어 </a:t>
            </a:r>
            <a:r>
              <a:rPr lang="en-US" altLang="ko-KR" sz="1400" dirty="0">
                <a:solidFill>
                  <a:prstClr val="white"/>
                </a:solidFill>
                <a:latin typeface="맑은 고딕" panose="020F0502020204030204"/>
                <a:ea typeface="맑은 고딕" panose="020B0503020000020004" pitchFamily="50" charset="-127"/>
              </a:rPr>
              <a:t>HUD</a:t>
            </a:r>
            <a:r>
              <a:rPr lang="ko-KR" altLang="en-US" sz="1400" dirty="0">
                <a:solidFill>
                  <a:prstClr val="white"/>
                </a:solidFill>
                <a:latin typeface="맑은 고딕" panose="020F0502020204030204"/>
                <a:ea typeface="맑은 고딕" panose="020B0503020000020004" pitchFamily="50" charset="-127"/>
              </a:rPr>
              <a:t>에 </a:t>
            </a:r>
            <a:r>
              <a:rPr lang="ko-KR" altLang="en-US" sz="1400" dirty="0" err="1">
                <a:solidFill>
                  <a:prstClr val="white"/>
                </a:solidFill>
                <a:latin typeface="맑은 고딕" panose="020F0502020204030204"/>
                <a:ea typeface="맑은 고딕" panose="020B0503020000020004" pitchFamily="50" charset="-127"/>
              </a:rPr>
              <a:t>포션</a:t>
            </a:r>
            <a:r>
              <a:rPr lang="ko-KR" altLang="en-US" sz="1400" dirty="0">
                <a:solidFill>
                  <a:prstClr val="white"/>
                </a:solidFill>
                <a:latin typeface="맑은 고딕" panose="020F0502020204030204"/>
                <a:ea typeface="맑은 고딕" panose="020B0503020000020004" pitchFamily="50" charset="-127"/>
              </a:rPr>
              <a:t> 슬롯 추가</a:t>
            </a:r>
            <a:endParaRPr kumimoji="0" lang="en-US" altLang="ko-KR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포션</a:t>
            </a:r>
            <a:r>
              <a:rPr kumimoji="0" lang="ko-KR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 이미지</a:t>
            </a:r>
            <a:endParaRPr kumimoji="0" lang="en-US" altLang="ko-KR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400" dirty="0">
                <a:solidFill>
                  <a:prstClr val="white"/>
                </a:solidFill>
                <a:latin typeface="맑은 고딕" panose="020F0502020204030204"/>
                <a:ea typeface="맑은 고딕" panose="020B0503020000020004" pitchFamily="50" charset="-127"/>
              </a:rPr>
              <a:t>- </a:t>
            </a:r>
            <a:r>
              <a:rPr lang="en-US" altLang="ko-KR" sz="1400" dirty="0" err="1">
                <a:solidFill>
                  <a:prstClr val="white"/>
                </a:solidFill>
                <a:latin typeface="맑은 고딕" panose="020F0502020204030204"/>
                <a:ea typeface="맑은 고딕" panose="020B0503020000020004" pitchFamily="50" charset="-127"/>
              </a:rPr>
              <a:t>Icon_Potion</a:t>
            </a:r>
            <a:r>
              <a:rPr lang="en-US" altLang="ko-KR" sz="1400" dirty="0">
                <a:solidFill>
                  <a:prstClr val="white"/>
                </a:solidFill>
                <a:latin typeface="맑은 고딕" panose="020F0502020204030204"/>
                <a:ea typeface="맑은 고딕" panose="020B0503020000020004" pitchFamily="50" charset="-127"/>
              </a:rPr>
              <a:t> </a:t>
            </a:r>
            <a:r>
              <a:rPr lang="ko-KR" altLang="en-US" sz="1400" dirty="0">
                <a:solidFill>
                  <a:prstClr val="white"/>
                </a:solidFill>
                <a:latin typeface="맑은 고딕" panose="020F0502020204030204"/>
                <a:ea typeface="맑은 고딕" panose="020B0503020000020004" pitchFamily="50" charset="-127"/>
              </a:rPr>
              <a:t>사용</a:t>
            </a:r>
            <a:endParaRPr lang="en-US" altLang="ko-KR" sz="1400" dirty="0">
              <a:solidFill>
                <a:prstClr val="white"/>
              </a:solidFill>
              <a:latin typeface="맑은 고딕" panose="020F0502020204030204"/>
              <a:ea typeface="맑은 고딕" panose="020B0503020000020004" pitchFamily="50" charset="-127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텍스트</a:t>
            </a:r>
            <a:endParaRPr kumimoji="0" lang="en-US" altLang="ko-KR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  <a:p>
            <a:pPr marL="285750" marR="0" lvl="0" indent="-28575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ko-KR" altLang="en-US" sz="1400" dirty="0">
                <a:solidFill>
                  <a:prstClr val="white"/>
                </a:solidFill>
                <a:latin typeface="맑은 고딕" panose="020F0502020204030204"/>
                <a:ea typeface="맑은 고딕" panose="020B0503020000020004" pitchFamily="50" charset="-127"/>
              </a:rPr>
              <a:t>플레이어의 현재 </a:t>
            </a:r>
            <a:r>
              <a:rPr lang="ko-KR" altLang="en-US" sz="1400" dirty="0" err="1">
                <a:solidFill>
                  <a:prstClr val="white"/>
                </a:solidFill>
                <a:latin typeface="맑은 고딕" panose="020F0502020204030204"/>
                <a:ea typeface="맑은 고딕" panose="020B0503020000020004" pitchFamily="50" charset="-127"/>
              </a:rPr>
              <a:t>포션</a:t>
            </a:r>
            <a:r>
              <a:rPr lang="ko-KR" altLang="en-US" sz="1400" dirty="0">
                <a:solidFill>
                  <a:prstClr val="white"/>
                </a:solidFill>
                <a:latin typeface="맑은 고딕" panose="020F0502020204030204"/>
                <a:ea typeface="맑은 고딕" panose="020B0503020000020004" pitchFamily="50" charset="-127"/>
              </a:rPr>
              <a:t> 남은 현황을 숫자로 표기함</a:t>
            </a:r>
            <a:endParaRPr lang="en-US" altLang="ko-KR" sz="1400" dirty="0">
              <a:solidFill>
                <a:prstClr val="white"/>
              </a:solidFill>
              <a:latin typeface="맑은 고딕" panose="020F0502020204030204"/>
              <a:ea typeface="맑은 고딕" panose="020B0503020000020004" pitchFamily="50" charset="-127"/>
            </a:endParaRPr>
          </a:p>
          <a:p>
            <a:pPr marL="285750" marR="0" lvl="0" indent="-28575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kumimoji="0" lang="en-US" altLang="ko-KR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‘</a:t>
            </a:r>
            <a:r>
              <a:rPr kumimoji="0" lang="ko-KR" altLang="en-US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포션</a:t>
            </a:r>
            <a:r>
              <a:rPr kumimoji="0" lang="en-US" altLang="ko-KR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’(</a:t>
            </a:r>
            <a:r>
              <a:rPr kumimoji="0" lang="ko-KR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명칭</a:t>
            </a:r>
            <a:r>
              <a:rPr kumimoji="0" lang="en-US" altLang="ko-KR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) </a:t>
            </a:r>
            <a:r>
              <a:rPr kumimoji="0" lang="ko-KR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텍스트 </a:t>
            </a:r>
            <a:r>
              <a:rPr lang="ko-KR" altLang="en-US" sz="1400" dirty="0">
                <a:solidFill>
                  <a:prstClr val="white"/>
                </a:solidFill>
                <a:latin typeface="맑은 고딕" panose="020F0502020204030204"/>
                <a:ea typeface="맑은 고딕" panose="020B0503020000020004" pitchFamily="50" charset="-127"/>
              </a:rPr>
              <a:t>표기</a:t>
            </a:r>
            <a:endParaRPr kumimoji="0" lang="en-US" altLang="ko-KR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61851BF-41F3-81C8-D29A-2617B0A69FCB}"/>
              </a:ext>
            </a:extLst>
          </p:cNvPr>
          <p:cNvSpPr txBox="1"/>
          <p:nvPr/>
        </p:nvSpPr>
        <p:spPr>
          <a:xfrm>
            <a:off x="1338468" y="835751"/>
            <a:ext cx="27534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HUD – </a:t>
            </a:r>
            <a:r>
              <a:rPr kumimoji="0" lang="ko-KR" alt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포션</a:t>
            </a:r>
            <a:r>
              <a: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 </a:t>
            </a:r>
            <a:r>
              <a:rPr kumimoji="0" lang="ko-KR" alt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퀵슬롯</a:t>
            </a:r>
            <a:endParaRPr kumimoji="0" lang="en-US" altLang="ko-KR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grpSp>
        <p:nvGrpSpPr>
          <p:cNvPr id="40" name="그룹 39">
            <a:extLst>
              <a:ext uri="{FF2B5EF4-FFF2-40B4-BE49-F238E27FC236}">
                <a16:creationId xmlns:a16="http://schemas.microsoft.com/office/drawing/2014/main" id="{A903E52B-2E66-63EB-AF53-2B5B2AF49809}"/>
              </a:ext>
            </a:extLst>
          </p:cNvPr>
          <p:cNvGrpSpPr/>
          <p:nvPr/>
        </p:nvGrpSpPr>
        <p:grpSpPr>
          <a:xfrm>
            <a:off x="7921552" y="1205083"/>
            <a:ext cx="3858968" cy="2232660"/>
            <a:chOff x="7456732" y="3517732"/>
            <a:chExt cx="3858968" cy="2232660"/>
          </a:xfrm>
        </p:grpSpPr>
        <p:pic>
          <p:nvPicPr>
            <p:cNvPr id="37" name="그림 36">
              <a:extLst>
                <a:ext uri="{FF2B5EF4-FFF2-40B4-BE49-F238E27FC236}">
                  <a16:creationId xmlns:a16="http://schemas.microsoft.com/office/drawing/2014/main" id="{F576B6AE-1DBB-41ED-85F7-02570CE7169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7456732" y="3517732"/>
              <a:ext cx="3858968" cy="2232660"/>
            </a:xfrm>
            <a:prstGeom prst="rect">
              <a:avLst/>
            </a:prstGeom>
          </p:spPr>
        </p:pic>
        <p:pic>
          <p:nvPicPr>
            <p:cNvPr id="12" name="그림 11">
              <a:extLst>
                <a:ext uri="{FF2B5EF4-FFF2-40B4-BE49-F238E27FC236}">
                  <a16:creationId xmlns:a16="http://schemas.microsoft.com/office/drawing/2014/main" id="{0D98336D-4336-0D6F-9D6D-10DECFEE15F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 flipH="1">
              <a:off x="7500516" y="5043154"/>
              <a:ext cx="381565" cy="402249"/>
            </a:xfrm>
            <a:prstGeom prst="rect">
              <a:avLst/>
            </a:prstGeom>
          </p:spPr>
        </p:pic>
        <p:pic>
          <p:nvPicPr>
            <p:cNvPr id="13" name="그림 12">
              <a:extLst>
                <a:ext uri="{FF2B5EF4-FFF2-40B4-BE49-F238E27FC236}">
                  <a16:creationId xmlns:a16="http://schemas.microsoft.com/office/drawing/2014/main" id="{E20EC7F7-21C6-51E9-FBB3-C87A43C0D10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8150885" y="5029837"/>
              <a:ext cx="537609" cy="515943"/>
            </a:xfrm>
            <a:prstGeom prst="rect">
              <a:avLst/>
            </a:prstGeom>
          </p:spPr>
        </p:pic>
        <p:pic>
          <p:nvPicPr>
            <p:cNvPr id="29" name="그림 28">
              <a:extLst>
                <a:ext uri="{FF2B5EF4-FFF2-40B4-BE49-F238E27FC236}">
                  <a16:creationId xmlns:a16="http://schemas.microsoft.com/office/drawing/2014/main" id="{AE652A07-ED92-D64E-0BDD-4F867935D9C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609450" y="4822054"/>
              <a:ext cx="810240" cy="415566"/>
            </a:xfrm>
            <a:prstGeom prst="rect">
              <a:avLst/>
            </a:prstGeom>
          </p:spPr>
        </p:pic>
      </p:grpSp>
      <p:pic>
        <p:nvPicPr>
          <p:cNvPr id="42" name="그림 41">
            <a:extLst>
              <a:ext uri="{FF2B5EF4-FFF2-40B4-BE49-F238E27FC236}">
                <a16:creationId xmlns:a16="http://schemas.microsoft.com/office/drawing/2014/main" id="{177DB16C-AFF8-A93F-E3FD-886BBBCA541A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1765" t="77367" r="77892" b="4757"/>
          <a:stretch/>
        </p:blipFill>
        <p:spPr>
          <a:xfrm>
            <a:off x="7921552" y="3454231"/>
            <a:ext cx="1203960" cy="1141344"/>
          </a:xfrm>
          <a:prstGeom prst="rect">
            <a:avLst/>
          </a:prstGeom>
        </p:spPr>
      </p:pic>
      <p:grpSp>
        <p:nvGrpSpPr>
          <p:cNvPr id="57" name="그룹 56">
            <a:extLst>
              <a:ext uri="{FF2B5EF4-FFF2-40B4-BE49-F238E27FC236}">
                <a16:creationId xmlns:a16="http://schemas.microsoft.com/office/drawing/2014/main" id="{D5266AF4-ABB4-A119-5896-0D03728ACF8B}"/>
              </a:ext>
            </a:extLst>
          </p:cNvPr>
          <p:cNvGrpSpPr>
            <a:grpSpLocks noChangeAspect="1"/>
          </p:cNvGrpSpPr>
          <p:nvPr/>
        </p:nvGrpSpPr>
        <p:grpSpPr>
          <a:xfrm>
            <a:off x="8274957" y="2860229"/>
            <a:ext cx="762271" cy="621262"/>
            <a:chOff x="9998140" y="4307010"/>
            <a:chExt cx="1088959" cy="887517"/>
          </a:xfrm>
        </p:grpSpPr>
        <p:pic>
          <p:nvPicPr>
            <p:cNvPr id="48" name="그림 47">
              <a:extLst>
                <a:ext uri="{FF2B5EF4-FFF2-40B4-BE49-F238E27FC236}">
                  <a16:creationId xmlns:a16="http://schemas.microsoft.com/office/drawing/2014/main" id="{4AA88655-A234-CB3E-CCBA-73D8E5335C6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9998141" y="4307010"/>
              <a:ext cx="569168" cy="887517"/>
            </a:xfrm>
            <a:prstGeom prst="rect">
              <a:avLst/>
            </a:prstGeom>
          </p:spPr>
        </p:pic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id="{F556E086-334F-38BB-2BE8-99F7B0D93E7E}"/>
                </a:ext>
              </a:extLst>
            </p:cNvPr>
            <p:cNvSpPr txBox="1"/>
            <p:nvPr/>
          </p:nvSpPr>
          <p:spPr>
            <a:xfrm>
              <a:off x="10282724" y="4566101"/>
              <a:ext cx="373729" cy="37372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100" dirty="0">
                  <a:solidFill>
                    <a:schemeClr val="bg1"/>
                  </a:solidFill>
                </a:rPr>
                <a:t>5</a:t>
              </a:r>
              <a:endParaRPr lang="ko-KR" altLang="en-US" sz="1100" dirty="0">
                <a:solidFill>
                  <a:schemeClr val="bg1"/>
                </a:solidFill>
              </a:endParaRPr>
            </a:p>
          </p:txBody>
        </p:sp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4A4D96B8-4555-E2B9-FCCB-DFCF826777C0}"/>
                </a:ext>
              </a:extLst>
            </p:cNvPr>
            <p:cNvSpPr txBox="1"/>
            <p:nvPr/>
          </p:nvSpPr>
          <p:spPr>
            <a:xfrm>
              <a:off x="9998140" y="4858659"/>
              <a:ext cx="1088959" cy="276999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r>
                <a:rPr lang="ko-KR" altLang="en-US" sz="1200" dirty="0" err="1">
                  <a:solidFill>
                    <a:schemeClr val="bg1"/>
                  </a:solidFill>
                </a:rPr>
                <a:t>포션</a:t>
              </a:r>
              <a:endParaRPr lang="ko-KR" altLang="en-US" sz="1200" dirty="0"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289400705"/>
      </p:ext>
    </p:extLst>
  </p:cSld>
  <p:clrMapOvr>
    <a:masterClrMapping/>
  </p:clrMapOvr>
</p:sld>
</file>

<file path=ppt/theme/theme1.xml><?xml version="1.0" encoding="utf-8"?>
<a:theme xmlns:a="http://schemas.openxmlformats.org/drawingml/2006/main" name="1_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170</TotalTime>
  <Words>234</Words>
  <Application>Microsoft Office PowerPoint</Application>
  <PresentationFormat>와이드스크린</PresentationFormat>
  <Paragraphs>55</Paragraphs>
  <Slides>3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3</vt:i4>
      </vt:variant>
    </vt:vector>
  </HeadingPairs>
  <TitlesOfParts>
    <vt:vector size="6" baseType="lpstr">
      <vt:lpstr>맑은 고딕</vt:lpstr>
      <vt:lpstr>Arial</vt:lpstr>
      <vt:lpstr>1_Office 테마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박해성(2017182016)</dc:creator>
  <cp:lastModifiedBy>박해성(2017182016)</cp:lastModifiedBy>
  <cp:revision>2</cp:revision>
  <dcterms:created xsi:type="dcterms:W3CDTF">2024-11-27T12:46:40Z</dcterms:created>
  <dcterms:modified xsi:type="dcterms:W3CDTF">2024-11-27T15:36:55Z</dcterms:modified>
</cp:coreProperties>
</file>

<file path=docProps/thumbnail.jpeg>
</file>